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14" r:id="rId2"/>
    <p:sldId id="311" r:id="rId3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B0F0"/>
    <a:srgbClr val="2E75B6"/>
    <a:srgbClr val="6BD1E7"/>
    <a:srgbClr val="0972CE"/>
    <a:srgbClr val="5FC8D7"/>
    <a:srgbClr val="717071"/>
    <a:srgbClr val="1946B9"/>
    <a:srgbClr val="96969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414" autoAdjust="0"/>
  </p:normalViewPr>
  <p:slideViewPr>
    <p:cSldViewPr snapToGrid="0" snapToObjects="1">
      <p:cViewPr varScale="1">
        <p:scale>
          <a:sx n="65" d="100"/>
          <a:sy n="65" d="100"/>
        </p:scale>
        <p:origin x="811" y="19"/>
      </p:cViewPr>
      <p:guideLst>
        <p:guide orient="horz" pos="2041"/>
        <p:guide pos="3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A001B-C288-456F-9AEB-B39CA8708A25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9921-00F6-4326-A164-2A633D981F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31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334D-0AAE-4B88-B6FF-5EA339398029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63895-3E5B-4CDA-B6C6-EA286FF1E8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13" y="3292037"/>
            <a:ext cx="6376297" cy="486595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13" y="2494844"/>
            <a:ext cx="6376298" cy="743803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</a:t>
            </a:r>
            <a:r>
              <a:rPr lang="zh-CN" altLang="en-US" dirty="0"/>
              <a:t>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872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72" y="143583"/>
            <a:ext cx="10572672" cy="583811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97" y="1135183"/>
            <a:ext cx="10563278" cy="46450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kumimoji="1" lang="en-US" altLang="zh-CN" smtClean="0">
                <a:solidFill>
                  <a:srgbClr val="969696"/>
                </a:solidFill>
              </a:defRPr>
            </a:lvl1pPr>
          </a:lstStyle>
          <a:p>
            <a:fld id="{D5FBA41C-0E87-044C-9150-8087F624E53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5176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mtClean="0">
                <a:solidFill>
                  <a:srgbClr val="969696"/>
                </a:solidFill>
              </a:defRPr>
            </a:lvl1pPr>
          </a:lstStyle>
          <a:p>
            <a:fld id="{D5FBA41C-0E87-044C-9150-8087F624E539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71150" y="160804"/>
            <a:ext cx="10152061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864017">
              <a:lnSpc>
                <a:spcPct val="100000"/>
              </a:lnSpc>
              <a:spcBef>
                <a:spcPct val="0"/>
              </a:spcBef>
              <a:buNone/>
              <a:defRPr sz="3000" b="1" baseline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6" name="文本占位符 17"/>
          <p:cNvSpPr>
            <a:spLocks noGrp="1"/>
          </p:cNvSpPr>
          <p:nvPr>
            <p:ph type="body" sz="quarter" idx="16"/>
          </p:nvPr>
        </p:nvSpPr>
        <p:spPr>
          <a:xfrm>
            <a:off x="576262" y="1239507"/>
            <a:ext cx="10458681" cy="391143"/>
          </a:xfrm>
        </p:spPr>
        <p:txBody>
          <a:bodyPr vert="horz" wrap="square" lIns="91440" tIns="10800" rIns="91440" bIns="10800" rtlCol="0">
            <a:spAutoFit/>
          </a:bodyPr>
          <a:lstStyle>
            <a:lvl1pPr>
              <a:spcBef>
                <a:spcPts val="1200"/>
              </a:spcBef>
              <a:defRPr lang="zh-CN" altLang="en-US" sz="2400" b="1" baseline="0" dirty="0" smtClean="0">
                <a:solidFill>
                  <a:srgbClr val="2E75B6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35180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3" y="2594981"/>
            <a:ext cx="7521512" cy="779929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3600" b="1" dirty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47513" y="3443922"/>
            <a:ext cx="7521512" cy="486595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B0F0"/>
                </a:solidFill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mtClean="0">
                <a:solidFill>
                  <a:srgbClr val="969696"/>
                </a:solidFill>
              </a:defRPr>
            </a:lvl1pPr>
          </a:lstStyle>
          <a:p>
            <a:fld id="{D5FBA41C-0E87-044C-9150-8087F624E539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48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47" y="143355"/>
            <a:ext cx="10581027" cy="59847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147" y="1135183"/>
            <a:ext cx="5217094" cy="46126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6642" y="1135183"/>
            <a:ext cx="5205532" cy="46126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mtClean="0">
                <a:solidFill>
                  <a:srgbClr val="969696"/>
                </a:solidFill>
              </a:defRPr>
            </a:lvl1pPr>
          </a:lstStyle>
          <a:p>
            <a:fld id="{D5FBA41C-0E87-044C-9150-8087F624E539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mtClean="0">
                <a:solidFill>
                  <a:srgbClr val="969696"/>
                </a:solidFill>
              </a:defRPr>
            </a:lvl1pPr>
          </a:lstStyle>
          <a:p>
            <a:fld id="{D5FBA41C-0E87-044C-9150-8087F624E539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4004B9-E6D4-E64F-BDBE-9E0EF45CD2CA}"/>
              </a:ext>
            </a:extLst>
          </p:cNvPr>
          <p:cNvSpPr txBox="1"/>
          <p:nvPr userDrawn="1"/>
        </p:nvSpPr>
        <p:spPr>
          <a:xfrm>
            <a:off x="4185712" y="3722108"/>
            <a:ext cx="3164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791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604" y="155872"/>
            <a:ext cx="10571266" cy="5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554" y="1117426"/>
            <a:ext cx="10572036" cy="465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237" y="6003431"/>
            <a:ext cx="581033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5FBA41C-0E87-044C-9150-8087F624E53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8" r:id="rId3"/>
    <p:sldLayoutId id="2147483676" r:id="rId4"/>
    <p:sldLayoutId id="2147483664" r:id="rId5"/>
    <p:sldLayoutId id="2147483666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64017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864017" rtl="0" eaLnBrk="1" latinLnBrk="0" hangingPunct="1">
        <a:lnSpc>
          <a:spcPct val="100000"/>
        </a:lnSpc>
        <a:spcBef>
          <a:spcPts val="945"/>
        </a:spcBef>
        <a:buSzPct val="6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yer.net/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1055803"/>
            <a:ext cx="6825006" cy="5424372"/>
          </a:xfrm>
        </p:spPr>
        <p:txBody>
          <a:bodyPr/>
          <a:lstStyle/>
          <a:p>
            <a:pPr algn="ctr"/>
            <a:r>
              <a:rPr lang="tr-TR" sz="3800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tr-TR" sz="3800" dirty="0" smtClean="0">
                <a:latin typeface="Gabriola" pitchFamily="82" charset="0"/>
                <a:cs typeface="MV Boli" pitchFamily="2" charset="0"/>
              </a:rPr>
            </a:br>
            <a:r>
              <a:rPr lang="tr-TR" sz="3800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tr-TR" sz="3800" dirty="0" smtClean="0">
                <a:latin typeface="Gabriola" pitchFamily="82" charset="0"/>
                <a:cs typeface="MV Boli" pitchFamily="2" charset="0"/>
              </a:rPr>
            </a:br>
            <a:r>
              <a:rPr lang="tr-TR" sz="3600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tr-TR" sz="3600" dirty="0" smtClean="0">
                <a:latin typeface="Gabriola" pitchFamily="82" charset="0"/>
                <a:cs typeface="MV Boli" pitchFamily="2" charset="0"/>
              </a:rPr>
            </a:br>
            <a:endParaRPr lang="zh-CN" altLang="en-US" sz="3600" dirty="0"/>
          </a:p>
        </p:txBody>
      </p:sp>
      <p:pic>
        <p:nvPicPr>
          <p:cNvPr id="3" name="WordPictureWatermark96922268" descr="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9" t="1901" r="6470" b="89607"/>
          <a:stretch/>
        </p:blipFill>
        <p:spPr bwMode="auto">
          <a:xfrm>
            <a:off x="4640549" y="457641"/>
            <a:ext cx="2032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53658" y="2336828"/>
            <a:ext cx="6247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+mj-lt"/>
              </a:rPr>
              <a:t>YETİŞTİRİLMEK ÜZERE MAKİNA MÜHENDİSLERİ ARIYORUZ!</a:t>
            </a:r>
          </a:p>
          <a:p>
            <a:pPr algn="ctr"/>
            <a:endParaRPr lang="tr-TR" b="1" dirty="0" smtClean="0">
              <a:latin typeface="+mj-lt"/>
            </a:endParaRPr>
          </a:p>
          <a:p>
            <a:r>
              <a:rPr lang="tr-TR" sz="1600" i="1" dirty="0" smtClean="0"/>
              <a:t>Ürettiği yüksek kalite ve hassas ürünleri ile tanınan, dünyanın devi motor üreticileri tarafından tercih edilen ve metal işleme sektörünün lider firmalarından biri olan Cengiz Makina An </a:t>
            </a:r>
            <a:r>
              <a:rPr lang="tr-TR" sz="1600" i="1" dirty="0" err="1" smtClean="0"/>
              <a:t>Impro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Company</a:t>
            </a:r>
            <a:r>
              <a:rPr lang="tr-TR" sz="1600" i="1" dirty="0" smtClean="0"/>
              <a:t>, genç ve dinamik kadrosuna yeni üyelerini katarak büyümeye ve gelişmeye devam ediyor.</a:t>
            </a:r>
            <a:r>
              <a:rPr lang="tr-TR" sz="1600" i="1" dirty="0" smtClean="0">
                <a:latin typeface="+mj-lt"/>
              </a:rPr>
              <a:t/>
            </a:r>
            <a:br>
              <a:rPr lang="tr-TR" sz="1600" i="1" dirty="0" smtClean="0">
                <a:latin typeface="+mj-lt"/>
              </a:rPr>
            </a:br>
            <a:r>
              <a:rPr lang="tr-TR" sz="1600" dirty="0" smtClean="0">
                <a:latin typeface="+mj-lt"/>
              </a:rPr>
              <a:t/>
            </a:r>
            <a:br>
              <a:rPr lang="tr-TR" sz="1600" dirty="0" smtClean="0">
                <a:latin typeface="+mj-lt"/>
              </a:rPr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53658" y="3553097"/>
            <a:ext cx="6025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        </a:t>
            </a:r>
            <a:endParaRPr lang="tr-TR" sz="1600" dirty="0" smtClean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0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1481069"/>
            <a:ext cx="6672549" cy="4409173"/>
          </a:xfrm>
        </p:spPr>
        <p:txBody>
          <a:bodyPr/>
          <a:lstStyle/>
          <a:p>
            <a:pPr algn="ctr"/>
            <a:r>
              <a:rPr lang="tr-TR" sz="3800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tr-TR" sz="3800" dirty="0" smtClean="0">
                <a:latin typeface="Gabriola" pitchFamily="82" charset="0"/>
                <a:cs typeface="MV Boli" pitchFamily="2" charset="0"/>
              </a:rPr>
            </a:br>
            <a:r>
              <a:rPr lang="tr-TR" sz="3800" dirty="0">
                <a:latin typeface="Gabriola" pitchFamily="82" charset="0"/>
                <a:cs typeface="MV Boli" pitchFamily="2" charset="0"/>
              </a:rPr>
              <a:t/>
            </a:r>
            <a:br>
              <a:rPr lang="tr-TR" sz="3800" dirty="0">
                <a:latin typeface="Gabriola" pitchFamily="82" charset="0"/>
                <a:cs typeface="MV Boli" pitchFamily="2" charset="0"/>
              </a:rPr>
            </a:br>
            <a:r>
              <a:rPr lang="tr-TR" sz="3600" dirty="0">
                <a:latin typeface="Gabriola" pitchFamily="82" charset="0"/>
                <a:cs typeface="MV Boli" pitchFamily="2" charset="0"/>
              </a:rPr>
              <a:t/>
            </a:r>
            <a:br>
              <a:rPr lang="tr-TR" sz="3600" dirty="0">
                <a:latin typeface="Gabriola" pitchFamily="82" charset="0"/>
                <a:cs typeface="MV Boli" pitchFamily="2" charset="0"/>
              </a:rPr>
            </a:br>
            <a:endParaRPr lang="zh-CN" altLang="en-US" sz="3600" dirty="0"/>
          </a:p>
        </p:txBody>
      </p:sp>
      <p:pic>
        <p:nvPicPr>
          <p:cNvPr id="3" name="WordPictureWatermark96922268" descr="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9" t="1901" r="6470" b="89607"/>
          <a:stretch/>
        </p:blipFill>
        <p:spPr bwMode="auto">
          <a:xfrm>
            <a:off x="4640549" y="457641"/>
            <a:ext cx="2032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7764" y="1671131"/>
            <a:ext cx="67622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/>
              <a:t>Şirketimizin Kalite Güvence, Mühendislik , Üretim departmanlarında </a:t>
            </a:r>
            <a:r>
              <a:rPr lang="tr-TR" sz="1600" i="1" dirty="0" smtClean="0"/>
              <a:t>görevlendirmek üzere </a:t>
            </a:r>
            <a:r>
              <a:rPr lang="tr-TR" sz="1600" dirty="0"/>
              <a:t>y</a:t>
            </a:r>
            <a:r>
              <a:rPr lang="tr-TR" sz="1600" dirty="0" smtClean="0"/>
              <a:t>eni </a:t>
            </a:r>
            <a:r>
              <a:rPr lang="tr-TR" sz="1600" dirty="0"/>
              <a:t>mezun veya benzer pozisyonda deneyimli </a:t>
            </a:r>
            <a:r>
              <a:rPr lang="tr-TR" sz="1600" i="1" dirty="0" smtClean="0"/>
              <a:t>mühendisler </a:t>
            </a:r>
            <a:r>
              <a:rPr lang="tr-TR" sz="1600" i="1" dirty="0"/>
              <a:t>aramaktayız.</a:t>
            </a:r>
          </a:p>
          <a:p>
            <a:endParaRPr lang="tr-TR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Üniversitelerin Makine Mühendisliği bölümlerinde yeni mezun,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İyi derecede İngilizce bilgisi olan,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Otomotiv sektöründe deneyim kazanmak isteyen,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Analitik düşünme yeteneğine sahip, sonuç odaklı,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İstanbul Anadolu yakasında veya </a:t>
            </a:r>
            <a:r>
              <a:rPr lang="tr-TR" sz="1600" i="1" dirty="0" err="1"/>
              <a:t>Kocaeli’de</a:t>
            </a:r>
            <a:r>
              <a:rPr lang="tr-TR" sz="1600" i="1" dirty="0"/>
              <a:t> ikamet </a:t>
            </a:r>
            <a:r>
              <a:rPr lang="tr-TR" sz="1600" i="1" dirty="0" smtClean="0"/>
              <a:t>eden/edebilecek</a:t>
            </a:r>
            <a:endParaRPr lang="tr-TR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i="1" dirty="0"/>
              <a:t>İletişim yeteneği güçlü ve ekip çalışmasına yatkın,</a:t>
            </a:r>
          </a:p>
          <a:p>
            <a:pPr lvl="0"/>
            <a:endParaRPr lang="tr-TR" b="1" dirty="0">
              <a:latin typeface="+mj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8102" y="5245936"/>
            <a:ext cx="6025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Başvurmak isteyen </a:t>
            </a:r>
            <a:r>
              <a:rPr lang="tr-TR" sz="1600" dirty="0" smtClean="0"/>
              <a:t>adaylar </a:t>
            </a:r>
            <a:r>
              <a:rPr lang="tr-TR" sz="1600" dirty="0" smtClean="0"/>
              <a:t>özgeçmişlerini </a:t>
            </a:r>
            <a:r>
              <a:rPr lang="tr-TR" sz="1600" b="1" i="1" dirty="0" smtClean="0"/>
              <a:t>ik@cengizmakina.com.tr </a:t>
            </a:r>
            <a:r>
              <a:rPr lang="tr-TR" sz="1600" dirty="0"/>
              <a:t>adresine mail </a:t>
            </a:r>
            <a:r>
              <a:rPr lang="tr-TR" sz="1600" dirty="0" smtClean="0"/>
              <a:t>atabilir, </a:t>
            </a:r>
            <a:r>
              <a:rPr lang="tr-TR" sz="1600" dirty="0" smtClean="0">
                <a:hlinkClick r:id="rId3"/>
              </a:rPr>
              <a:t>ww</a:t>
            </a:r>
            <a:r>
              <a:rPr lang="tr-TR" sz="1600" dirty="0" smtClean="0">
                <a:hlinkClick r:id="rId3"/>
              </a:rPr>
              <a:t>w.kariyer.net</a:t>
            </a:r>
            <a:r>
              <a:rPr lang="tr-TR" sz="1600" dirty="0" smtClean="0"/>
              <a:t> sitesinde yer alan ilanlarımıza başvuruda bulunabilirler.</a:t>
            </a:r>
            <a:endParaRPr lang="tr-TR" sz="1600" dirty="0"/>
          </a:p>
          <a:p>
            <a:endParaRPr lang="tr-TR" sz="1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8102" y="4269506"/>
            <a:ext cx="602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Çalışma Yeri: TOSB </a:t>
            </a:r>
            <a:r>
              <a:rPr lang="tr-TR" sz="1600" dirty="0" err="1" smtClean="0"/>
              <a:t>Taysad</a:t>
            </a:r>
            <a:r>
              <a:rPr lang="tr-TR" sz="1600" dirty="0" smtClean="0"/>
              <a:t> Organize Sanayi Bölgesi </a:t>
            </a:r>
            <a:r>
              <a:rPr lang="tr-TR" sz="1600" dirty="0" err="1" smtClean="0"/>
              <a:t>Çayırova</a:t>
            </a:r>
            <a:r>
              <a:rPr lang="tr-TR" sz="1600" dirty="0" smtClean="0"/>
              <a:t>-KOCAELİ</a:t>
            </a:r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566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2249A"/>
      </a:dk2>
      <a:lt2>
        <a:srgbClr val="FFFFFF"/>
      </a:lt2>
      <a:accent1>
        <a:srgbClr val="02249A"/>
      </a:accent1>
      <a:accent2>
        <a:srgbClr val="0446BA"/>
      </a:accent2>
      <a:accent3>
        <a:srgbClr val="0571CE"/>
      </a:accent3>
      <a:accent4>
        <a:srgbClr val="07A8E1"/>
      </a:accent4>
      <a:accent5>
        <a:srgbClr val="07C1DE"/>
      </a:accent5>
      <a:accent6>
        <a:srgbClr val="63D0E0"/>
      </a:accent6>
      <a:hlink>
        <a:srgbClr val="63D0E0"/>
      </a:hlink>
      <a:folHlink>
        <a:srgbClr val="7F7F7F"/>
      </a:folHlink>
    </a:clrScheme>
    <a:fontScheme name="自定义 1">
      <a:majorFont>
        <a:latin typeface="Calibri"/>
        <a:ea typeface="宋体"/>
        <a:cs typeface=""/>
      </a:majorFont>
      <a:minorFont>
        <a:latin typeface="Arial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2698</TotalTime>
  <Words>110</Words>
  <Application>Microsoft Office PowerPoint</Application>
  <PresentationFormat>Özel</PresentationFormat>
  <Paragraphs>16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宋体</vt:lpstr>
      <vt:lpstr>Arial</vt:lpstr>
      <vt:lpstr>Calibri</vt:lpstr>
      <vt:lpstr>Gabriola</vt:lpstr>
      <vt:lpstr>MV Boli</vt:lpstr>
      <vt:lpstr>Wingdings</vt:lpstr>
      <vt:lpstr>Office 主题​​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Impro Group</dc:creator>
  <cp:lastModifiedBy>Irem UZUNOGLU</cp:lastModifiedBy>
  <cp:revision>161</cp:revision>
  <dcterms:created xsi:type="dcterms:W3CDTF">2020-03-13T06:20:14Z</dcterms:created>
  <dcterms:modified xsi:type="dcterms:W3CDTF">2021-02-15T13:25:25Z</dcterms:modified>
</cp:coreProperties>
</file>