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 id="2147483759" r:id="rId2"/>
  </p:sldMasterIdLst>
  <p:notesMasterIdLst>
    <p:notesMasterId r:id="rId37"/>
  </p:notesMasterIdLst>
  <p:handoutMasterIdLst>
    <p:handoutMasterId r:id="rId38"/>
  </p:handoutMasterIdLst>
  <p:sldIdLst>
    <p:sldId id="297" r:id="rId3"/>
    <p:sldId id="269" r:id="rId4"/>
    <p:sldId id="299" r:id="rId5"/>
    <p:sldId id="300" r:id="rId6"/>
    <p:sldId id="301" r:id="rId7"/>
    <p:sldId id="305" r:id="rId8"/>
    <p:sldId id="314" r:id="rId9"/>
    <p:sldId id="295" r:id="rId10"/>
    <p:sldId id="275" r:id="rId11"/>
    <p:sldId id="302" r:id="rId12"/>
    <p:sldId id="351" r:id="rId13"/>
    <p:sldId id="350" r:id="rId14"/>
    <p:sldId id="353" r:id="rId15"/>
    <p:sldId id="354" r:id="rId16"/>
    <p:sldId id="352" r:id="rId17"/>
    <p:sldId id="355" r:id="rId18"/>
    <p:sldId id="303" r:id="rId19"/>
    <p:sldId id="306" r:id="rId20"/>
    <p:sldId id="279" r:id="rId21"/>
    <p:sldId id="296" r:id="rId22"/>
    <p:sldId id="310" r:id="rId23"/>
    <p:sldId id="307" r:id="rId24"/>
    <p:sldId id="360" r:id="rId25"/>
    <p:sldId id="361" r:id="rId26"/>
    <p:sldId id="356" r:id="rId27"/>
    <p:sldId id="359" r:id="rId28"/>
    <p:sldId id="308" r:id="rId29"/>
    <p:sldId id="313" r:id="rId30"/>
    <p:sldId id="309" r:id="rId31"/>
    <p:sldId id="363" r:id="rId32"/>
    <p:sldId id="364" r:id="rId33"/>
    <p:sldId id="365" r:id="rId34"/>
    <p:sldId id="362" r:id="rId35"/>
    <p:sldId id="289"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a:srgbClr val="3333FF"/>
    <a:srgbClr val="510F0F"/>
    <a:srgbClr val="FFFFCC"/>
    <a:srgbClr val="CCCCFF"/>
    <a:srgbClr val="FF99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94638" autoAdjust="0"/>
  </p:normalViewPr>
  <p:slideViewPr>
    <p:cSldViewPr>
      <p:cViewPr varScale="1">
        <p:scale>
          <a:sx n="109" d="100"/>
          <a:sy n="109" d="100"/>
        </p:scale>
        <p:origin x="157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şim Fırat Karasu" userId="cba68d72-b226-4df3-a581-d47e763918ac" providerId="ADAL" clId="{B532EC6C-AE34-4CBD-A0F7-27FAA2FA0198}"/>
    <pc:docChg chg="undo custSel addSld delSld modSld">
      <pc:chgData name="Haşim Fırat Karasu" userId="cba68d72-b226-4df3-a581-d47e763918ac" providerId="ADAL" clId="{B532EC6C-AE34-4CBD-A0F7-27FAA2FA0198}" dt="2019-04-07T18:33:40.078" v="247" actId="20577"/>
      <pc:docMkLst>
        <pc:docMk/>
      </pc:docMkLst>
      <pc:sldChg chg="modSp">
        <pc:chgData name="Haşim Fırat Karasu" userId="cba68d72-b226-4df3-a581-d47e763918ac" providerId="ADAL" clId="{B532EC6C-AE34-4CBD-A0F7-27FAA2FA0198}" dt="2019-04-07T18:33:40.078" v="247" actId="20577"/>
        <pc:sldMkLst>
          <pc:docMk/>
          <pc:sldMk cId="4289252059" sldId="297"/>
        </pc:sldMkLst>
        <pc:spChg chg="mod">
          <ac:chgData name="Haşim Fırat Karasu" userId="cba68d72-b226-4df3-a581-d47e763918ac" providerId="ADAL" clId="{B532EC6C-AE34-4CBD-A0F7-27FAA2FA0198}" dt="2019-04-07T18:33:40.078" v="247" actId="20577"/>
          <ac:spMkLst>
            <pc:docMk/>
            <pc:sldMk cId="4289252059" sldId="297"/>
            <ac:spMk id="2" creationId="{B8CE402F-CB23-4CA7-AEE2-5C52212C3F83}"/>
          </ac:spMkLst>
        </pc:spChg>
      </pc:sldChg>
      <pc:sldChg chg="del">
        <pc:chgData name="Haşim Fırat Karasu" userId="cba68d72-b226-4df3-a581-d47e763918ac" providerId="ADAL" clId="{B532EC6C-AE34-4CBD-A0F7-27FAA2FA0198}" dt="2019-04-07T18:23:48.943" v="168" actId="2696"/>
        <pc:sldMkLst>
          <pc:docMk/>
          <pc:sldMk cId="4041491753" sldId="311"/>
        </pc:sldMkLst>
      </pc:sldChg>
      <pc:sldChg chg="addSp delSp modSp modAnim">
        <pc:chgData name="Haşim Fırat Karasu" userId="cba68d72-b226-4df3-a581-d47e763918ac" providerId="ADAL" clId="{B532EC6C-AE34-4CBD-A0F7-27FAA2FA0198}" dt="2019-04-07T18:05:12.001" v="79" actId="1076"/>
        <pc:sldMkLst>
          <pc:docMk/>
          <pc:sldMk cId="2309025021" sldId="360"/>
        </pc:sldMkLst>
        <pc:spChg chg="add del">
          <ac:chgData name="Haşim Fırat Karasu" userId="cba68d72-b226-4df3-a581-d47e763918ac" providerId="ADAL" clId="{B532EC6C-AE34-4CBD-A0F7-27FAA2FA0198}" dt="2019-04-07T18:03:17.797" v="60"/>
          <ac:spMkLst>
            <pc:docMk/>
            <pc:sldMk cId="2309025021" sldId="360"/>
            <ac:spMk id="3" creationId="{10054E52-349A-4C4E-AD30-B3C4245E460A}"/>
          </ac:spMkLst>
        </pc:spChg>
        <pc:spChg chg="del mod">
          <ac:chgData name="Haşim Fırat Karasu" userId="cba68d72-b226-4df3-a581-d47e763918ac" providerId="ADAL" clId="{B532EC6C-AE34-4CBD-A0F7-27FAA2FA0198}" dt="2019-04-07T18:02:45.370" v="51" actId="478"/>
          <ac:spMkLst>
            <pc:docMk/>
            <pc:sldMk cId="2309025021" sldId="360"/>
            <ac:spMk id="11" creationId="{9CD88DEE-6D0A-466E-A020-D31B06BD49D3}"/>
          </ac:spMkLst>
        </pc:spChg>
        <pc:spChg chg="del mod">
          <ac:chgData name="Haşim Fırat Karasu" userId="cba68d72-b226-4df3-a581-d47e763918ac" providerId="ADAL" clId="{B532EC6C-AE34-4CBD-A0F7-27FAA2FA0198}" dt="2019-04-07T18:02:42.937" v="49" actId="478"/>
          <ac:spMkLst>
            <pc:docMk/>
            <pc:sldMk cId="2309025021" sldId="360"/>
            <ac:spMk id="16" creationId="{795BB3E1-0467-4165-841E-4EEDA4E93567}"/>
          </ac:spMkLst>
        </pc:spChg>
        <pc:spChg chg="del mod">
          <ac:chgData name="Haşim Fırat Karasu" userId="cba68d72-b226-4df3-a581-d47e763918ac" providerId="ADAL" clId="{B532EC6C-AE34-4CBD-A0F7-27FAA2FA0198}" dt="2019-04-07T18:02:44.060" v="50" actId="478"/>
          <ac:spMkLst>
            <pc:docMk/>
            <pc:sldMk cId="2309025021" sldId="360"/>
            <ac:spMk id="17" creationId="{038DCE17-9C11-4312-87D5-8E2409D142F6}"/>
          </ac:spMkLst>
        </pc:spChg>
        <pc:spChg chg="del mod">
          <ac:chgData name="Haşim Fırat Karasu" userId="cba68d72-b226-4df3-a581-d47e763918ac" providerId="ADAL" clId="{B532EC6C-AE34-4CBD-A0F7-27FAA2FA0198}" dt="2019-04-07T18:02:46.481" v="52" actId="478"/>
          <ac:spMkLst>
            <pc:docMk/>
            <pc:sldMk cId="2309025021" sldId="360"/>
            <ac:spMk id="18" creationId="{E966EF9B-238D-415C-8589-574D7F2E32FD}"/>
          </ac:spMkLst>
        </pc:spChg>
        <pc:spChg chg="del mod">
          <ac:chgData name="Haşim Fırat Karasu" userId="cba68d72-b226-4df3-a581-d47e763918ac" providerId="ADAL" clId="{B532EC6C-AE34-4CBD-A0F7-27FAA2FA0198}" dt="2019-04-07T18:02:49.523" v="56" actId="478"/>
          <ac:spMkLst>
            <pc:docMk/>
            <pc:sldMk cId="2309025021" sldId="360"/>
            <ac:spMk id="21" creationId="{2F664873-9556-4BD1-9F2A-41F34C8B1CC1}"/>
          </ac:spMkLst>
        </pc:spChg>
        <pc:picChg chg="add mod modCrop">
          <ac:chgData name="Haşim Fırat Karasu" userId="cba68d72-b226-4df3-a581-d47e763918ac" providerId="ADAL" clId="{B532EC6C-AE34-4CBD-A0F7-27FAA2FA0198}" dt="2019-04-07T18:05:12.001" v="79" actId="1076"/>
          <ac:picMkLst>
            <pc:docMk/>
            <pc:sldMk cId="2309025021" sldId="360"/>
            <ac:picMk id="4" creationId="{67564255-E7AF-4437-B4FC-DD60985A4231}"/>
          </ac:picMkLst>
        </pc:picChg>
        <pc:picChg chg="del">
          <ac:chgData name="Haşim Fırat Karasu" userId="cba68d72-b226-4df3-a581-d47e763918ac" providerId="ADAL" clId="{B532EC6C-AE34-4CBD-A0F7-27FAA2FA0198}" dt="2019-04-07T17:03:29.543" v="32" actId="478"/>
          <ac:picMkLst>
            <pc:docMk/>
            <pc:sldMk cId="2309025021" sldId="360"/>
            <ac:picMk id="8" creationId="{00000000-0000-0000-0000-000000000000}"/>
          </ac:picMkLst>
        </pc:picChg>
        <pc:picChg chg="del mod">
          <ac:chgData name="Haşim Fırat Karasu" userId="cba68d72-b226-4df3-a581-d47e763918ac" providerId="ADAL" clId="{B532EC6C-AE34-4CBD-A0F7-27FAA2FA0198}" dt="2019-04-07T18:02:39.564" v="45" actId="478"/>
          <ac:picMkLst>
            <pc:docMk/>
            <pc:sldMk cId="2309025021" sldId="360"/>
            <ac:picMk id="10" creationId="{3BF95EB3-EFD8-41C1-BFF3-32E93A74A0E5}"/>
          </ac:picMkLst>
        </pc:picChg>
        <pc:picChg chg="del mod">
          <ac:chgData name="Haşim Fırat Karasu" userId="cba68d72-b226-4df3-a581-d47e763918ac" providerId="ADAL" clId="{B532EC6C-AE34-4CBD-A0F7-27FAA2FA0198}" dt="2019-04-07T18:02:40.113" v="46" actId="478"/>
          <ac:picMkLst>
            <pc:docMk/>
            <pc:sldMk cId="2309025021" sldId="360"/>
            <ac:picMk id="12" creationId="{604F1125-007A-471D-A109-720D923AE465}"/>
          </ac:picMkLst>
        </pc:picChg>
        <pc:picChg chg="del mod">
          <ac:chgData name="Haşim Fırat Karasu" userId="cba68d72-b226-4df3-a581-d47e763918ac" providerId="ADAL" clId="{B532EC6C-AE34-4CBD-A0F7-27FAA2FA0198}" dt="2019-04-07T18:02:47.457" v="54" actId="478"/>
          <ac:picMkLst>
            <pc:docMk/>
            <pc:sldMk cId="2309025021" sldId="360"/>
            <ac:picMk id="13" creationId="{5A2C20C2-8B1D-4315-AEFA-8F8972308F26}"/>
          </ac:picMkLst>
        </pc:picChg>
        <pc:picChg chg="del mod">
          <ac:chgData name="Haşim Fırat Karasu" userId="cba68d72-b226-4df3-a581-d47e763918ac" providerId="ADAL" clId="{B532EC6C-AE34-4CBD-A0F7-27FAA2FA0198}" dt="2019-04-07T18:02:47.032" v="53" actId="478"/>
          <ac:picMkLst>
            <pc:docMk/>
            <pc:sldMk cId="2309025021" sldId="360"/>
            <ac:picMk id="14" creationId="{80A82D77-735E-48B7-8735-0266EAE17D1A}"/>
          </ac:picMkLst>
        </pc:picChg>
        <pc:picChg chg="del mod">
          <ac:chgData name="Haşim Fırat Karasu" userId="cba68d72-b226-4df3-a581-d47e763918ac" providerId="ADAL" clId="{B532EC6C-AE34-4CBD-A0F7-27FAA2FA0198}" dt="2019-04-07T18:02:40.668" v="47" actId="478"/>
          <ac:picMkLst>
            <pc:docMk/>
            <pc:sldMk cId="2309025021" sldId="360"/>
            <ac:picMk id="15" creationId="{430CB374-FA78-41D7-A204-D58FB4E35DE1}"/>
          </ac:picMkLst>
        </pc:picChg>
        <pc:picChg chg="del mod">
          <ac:chgData name="Haşim Fırat Karasu" userId="cba68d72-b226-4df3-a581-d47e763918ac" providerId="ADAL" clId="{B532EC6C-AE34-4CBD-A0F7-27FAA2FA0198}" dt="2019-04-07T18:02:47.813" v="55" actId="478"/>
          <ac:picMkLst>
            <pc:docMk/>
            <pc:sldMk cId="2309025021" sldId="360"/>
            <ac:picMk id="19" creationId="{95DA1258-F1BE-4FD4-8412-53A561B21D0B}"/>
          </ac:picMkLst>
        </pc:picChg>
        <pc:picChg chg="del mod">
          <ac:chgData name="Haşim Fırat Karasu" userId="cba68d72-b226-4df3-a581-d47e763918ac" providerId="ADAL" clId="{B532EC6C-AE34-4CBD-A0F7-27FAA2FA0198}" dt="2019-04-07T18:02:41.040" v="48" actId="478"/>
          <ac:picMkLst>
            <pc:docMk/>
            <pc:sldMk cId="2309025021" sldId="360"/>
            <ac:picMk id="20" creationId="{272027F1-16C4-4436-BE1B-F32E78029C3B}"/>
          </ac:picMkLst>
        </pc:picChg>
        <pc:picChg chg="add mod">
          <ac:chgData name="Haşim Fırat Karasu" userId="cba68d72-b226-4df3-a581-d47e763918ac" providerId="ADAL" clId="{B532EC6C-AE34-4CBD-A0F7-27FAA2FA0198}" dt="2019-04-07T17:03:35.511" v="35" actId="1076"/>
          <ac:picMkLst>
            <pc:docMk/>
            <pc:sldMk cId="2309025021" sldId="360"/>
            <ac:picMk id="1026" creationId="{9C04E23E-03EB-484E-AF77-C94A14AFD350}"/>
          </ac:picMkLst>
        </pc:picChg>
        <pc:picChg chg="add del">
          <ac:chgData name="Haşim Fırat Karasu" userId="cba68d72-b226-4df3-a581-d47e763918ac" providerId="ADAL" clId="{B532EC6C-AE34-4CBD-A0F7-27FAA2FA0198}" dt="2019-04-07T18:03:10.820" v="58"/>
          <ac:picMkLst>
            <pc:docMk/>
            <pc:sldMk cId="2309025021" sldId="360"/>
            <ac:picMk id="1028" creationId="{A37A0D38-2367-4949-A552-32195A377788}"/>
          </ac:picMkLst>
        </pc:picChg>
        <pc:picChg chg="add del">
          <ac:chgData name="Haşim Fırat Karasu" userId="cba68d72-b226-4df3-a581-d47e763918ac" providerId="ADAL" clId="{B532EC6C-AE34-4CBD-A0F7-27FAA2FA0198}" dt="2019-04-07T18:03:10.820" v="58"/>
          <ac:picMkLst>
            <pc:docMk/>
            <pc:sldMk cId="2309025021" sldId="360"/>
            <ac:picMk id="1029" creationId="{B5E6E6FC-FA36-46AE-8A0E-9968E3E32465}"/>
          </ac:picMkLst>
        </pc:picChg>
        <pc:picChg chg="add del">
          <ac:chgData name="Haşim Fırat Karasu" userId="cba68d72-b226-4df3-a581-d47e763918ac" providerId="ADAL" clId="{B532EC6C-AE34-4CBD-A0F7-27FAA2FA0198}" dt="2019-04-07T18:03:10.820" v="58"/>
          <ac:picMkLst>
            <pc:docMk/>
            <pc:sldMk cId="2309025021" sldId="360"/>
            <ac:picMk id="1030" creationId="{185F0DB3-BFE8-4D24-82B9-4ECE9D255CDC}"/>
          </ac:picMkLst>
        </pc:picChg>
        <pc:picChg chg="add del">
          <ac:chgData name="Haşim Fırat Karasu" userId="cba68d72-b226-4df3-a581-d47e763918ac" providerId="ADAL" clId="{B532EC6C-AE34-4CBD-A0F7-27FAA2FA0198}" dt="2019-04-07T18:03:10.820" v="58"/>
          <ac:picMkLst>
            <pc:docMk/>
            <pc:sldMk cId="2309025021" sldId="360"/>
            <ac:picMk id="1031" creationId="{0EC2CA22-8543-4ED0-A0DA-6421E1380032}"/>
          </ac:picMkLst>
        </pc:picChg>
        <pc:picChg chg="add del">
          <ac:chgData name="Haşim Fırat Karasu" userId="cba68d72-b226-4df3-a581-d47e763918ac" providerId="ADAL" clId="{B532EC6C-AE34-4CBD-A0F7-27FAA2FA0198}" dt="2019-04-07T18:03:10.820" v="58"/>
          <ac:picMkLst>
            <pc:docMk/>
            <pc:sldMk cId="2309025021" sldId="360"/>
            <ac:picMk id="1032" creationId="{BEA52B64-4747-413D-AE6A-231CEB986F94}"/>
          </ac:picMkLst>
        </pc:picChg>
        <pc:picChg chg="add del">
          <ac:chgData name="Haşim Fırat Karasu" userId="cba68d72-b226-4df3-a581-d47e763918ac" providerId="ADAL" clId="{B532EC6C-AE34-4CBD-A0F7-27FAA2FA0198}" dt="2019-04-07T18:03:10.820" v="58"/>
          <ac:picMkLst>
            <pc:docMk/>
            <pc:sldMk cId="2309025021" sldId="360"/>
            <ac:picMk id="1033" creationId="{13D939AE-63F9-4691-B9B2-5735221481D3}"/>
          </ac:picMkLst>
        </pc:picChg>
        <pc:picChg chg="add del">
          <ac:chgData name="Haşim Fırat Karasu" userId="cba68d72-b226-4df3-a581-d47e763918ac" providerId="ADAL" clId="{B532EC6C-AE34-4CBD-A0F7-27FAA2FA0198}" dt="2019-04-07T18:03:10.820" v="58"/>
          <ac:picMkLst>
            <pc:docMk/>
            <pc:sldMk cId="2309025021" sldId="360"/>
            <ac:picMk id="1034" creationId="{6570B2DC-059D-4782-BBD1-8E618273ED01}"/>
          </ac:picMkLst>
        </pc:picChg>
        <pc:picChg chg="add del">
          <ac:chgData name="Haşim Fırat Karasu" userId="cba68d72-b226-4df3-a581-d47e763918ac" providerId="ADAL" clId="{B532EC6C-AE34-4CBD-A0F7-27FAA2FA0198}" dt="2019-04-07T18:03:21.503" v="62"/>
          <ac:picMkLst>
            <pc:docMk/>
            <pc:sldMk cId="2309025021" sldId="360"/>
            <ac:picMk id="1036" creationId="{0EE3EBDE-BF7F-419F-8693-F230590E0C16}"/>
          </ac:picMkLst>
        </pc:picChg>
        <pc:picChg chg="add del">
          <ac:chgData name="Haşim Fırat Karasu" userId="cba68d72-b226-4df3-a581-d47e763918ac" providerId="ADAL" clId="{B532EC6C-AE34-4CBD-A0F7-27FAA2FA0198}" dt="2019-04-07T18:03:21.503" v="62"/>
          <ac:picMkLst>
            <pc:docMk/>
            <pc:sldMk cId="2309025021" sldId="360"/>
            <ac:picMk id="1037" creationId="{820FF579-B0E3-4CB1-8870-B9156633EC2D}"/>
          </ac:picMkLst>
        </pc:picChg>
        <pc:picChg chg="add del">
          <ac:chgData name="Haşim Fırat Karasu" userId="cba68d72-b226-4df3-a581-d47e763918ac" providerId="ADAL" clId="{B532EC6C-AE34-4CBD-A0F7-27FAA2FA0198}" dt="2019-04-07T18:03:21.503" v="62"/>
          <ac:picMkLst>
            <pc:docMk/>
            <pc:sldMk cId="2309025021" sldId="360"/>
            <ac:picMk id="1038" creationId="{E578FC0C-B0BE-4B46-96B0-63A39F11ADBE}"/>
          </ac:picMkLst>
        </pc:picChg>
        <pc:picChg chg="add del">
          <ac:chgData name="Haşim Fırat Karasu" userId="cba68d72-b226-4df3-a581-d47e763918ac" providerId="ADAL" clId="{B532EC6C-AE34-4CBD-A0F7-27FAA2FA0198}" dt="2019-04-07T18:03:21.503" v="62"/>
          <ac:picMkLst>
            <pc:docMk/>
            <pc:sldMk cId="2309025021" sldId="360"/>
            <ac:picMk id="1039" creationId="{D73080D7-F477-42D3-9BB9-A5B759DFEF66}"/>
          </ac:picMkLst>
        </pc:picChg>
        <pc:picChg chg="add del">
          <ac:chgData name="Haşim Fırat Karasu" userId="cba68d72-b226-4df3-a581-d47e763918ac" providerId="ADAL" clId="{B532EC6C-AE34-4CBD-A0F7-27FAA2FA0198}" dt="2019-04-07T18:03:21.503" v="62"/>
          <ac:picMkLst>
            <pc:docMk/>
            <pc:sldMk cId="2309025021" sldId="360"/>
            <ac:picMk id="1040" creationId="{EB10970E-E27C-4220-BC9F-E45F01C35B51}"/>
          </ac:picMkLst>
        </pc:picChg>
        <pc:picChg chg="add del">
          <ac:chgData name="Haşim Fırat Karasu" userId="cba68d72-b226-4df3-a581-d47e763918ac" providerId="ADAL" clId="{B532EC6C-AE34-4CBD-A0F7-27FAA2FA0198}" dt="2019-04-07T18:03:21.503" v="62"/>
          <ac:picMkLst>
            <pc:docMk/>
            <pc:sldMk cId="2309025021" sldId="360"/>
            <ac:picMk id="1041" creationId="{5AD29052-4E5D-4DE8-B0C1-655611C749AA}"/>
          </ac:picMkLst>
        </pc:picChg>
        <pc:picChg chg="add del">
          <ac:chgData name="Haşim Fırat Karasu" userId="cba68d72-b226-4df3-a581-d47e763918ac" providerId="ADAL" clId="{B532EC6C-AE34-4CBD-A0F7-27FAA2FA0198}" dt="2019-04-07T18:03:21.503" v="62"/>
          <ac:picMkLst>
            <pc:docMk/>
            <pc:sldMk cId="2309025021" sldId="360"/>
            <ac:picMk id="1042" creationId="{10717FF0-796E-4F10-B6F7-2178BB8F14C0}"/>
          </ac:picMkLst>
        </pc:picChg>
      </pc:sldChg>
      <pc:sldChg chg="addSp delSp add del">
        <pc:chgData name="Haşim Fırat Karasu" userId="cba68d72-b226-4df3-a581-d47e763918ac" providerId="ADAL" clId="{B532EC6C-AE34-4CBD-A0F7-27FAA2FA0198}" dt="2019-04-07T18:03:53.030" v="70"/>
        <pc:sldMkLst>
          <pc:docMk/>
          <pc:sldMk cId="1935032212" sldId="361"/>
        </pc:sldMkLst>
        <pc:spChg chg="add del">
          <ac:chgData name="Haşim Fırat Karasu" userId="cba68d72-b226-4df3-a581-d47e763918ac" providerId="ADAL" clId="{B532EC6C-AE34-4CBD-A0F7-27FAA2FA0198}" dt="2019-04-07T18:03:51.724" v="69" actId="478"/>
          <ac:spMkLst>
            <pc:docMk/>
            <pc:sldMk cId="1935032212" sldId="361"/>
            <ac:spMk id="6" creationId="{00000000-0000-0000-0000-000000000000}"/>
          </ac:spMkLst>
        </pc:spChg>
        <pc:spChg chg="add del">
          <ac:chgData name="Haşim Fırat Karasu" userId="cba68d72-b226-4df3-a581-d47e763918ac" providerId="ADAL" clId="{B532EC6C-AE34-4CBD-A0F7-27FAA2FA0198}" dt="2019-04-07T18:03:50.969" v="68" actId="478"/>
          <ac:spMkLst>
            <pc:docMk/>
            <pc:sldMk cId="1935032212" sldId="361"/>
            <ac:spMk id="7" creationId="{00000000-0000-0000-0000-000000000000}"/>
          </ac:spMkLst>
        </pc:spChg>
        <pc:picChg chg="add del">
          <ac:chgData name="Haşim Fırat Karasu" userId="cba68d72-b226-4df3-a581-d47e763918ac" providerId="ADAL" clId="{B532EC6C-AE34-4CBD-A0F7-27FAA2FA0198}" dt="2019-04-07T18:03:49.677" v="67"/>
          <ac:picMkLst>
            <pc:docMk/>
            <pc:sldMk cId="1935032212" sldId="361"/>
            <ac:picMk id="2050" creationId="{EB414E41-49FC-484C-BB1F-B907FDAA1FCB}"/>
          </ac:picMkLst>
        </pc:picChg>
        <pc:picChg chg="add del">
          <ac:chgData name="Haşim Fırat Karasu" userId="cba68d72-b226-4df3-a581-d47e763918ac" providerId="ADAL" clId="{B532EC6C-AE34-4CBD-A0F7-27FAA2FA0198}" dt="2019-04-07T18:03:49.677" v="67"/>
          <ac:picMkLst>
            <pc:docMk/>
            <pc:sldMk cId="1935032212" sldId="361"/>
            <ac:picMk id="2051" creationId="{DD0E0B0F-396A-4CEC-BB3C-D77FB846B5DB}"/>
          </ac:picMkLst>
        </pc:picChg>
        <pc:picChg chg="add del">
          <ac:chgData name="Haşim Fırat Karasu" userId="cba68d72-b226-4df3-a581-d47e763918ac" providerId="ADAL" clId="{B532EC6C-AE34-4CBD-A0F7-27FAA2FA0198}" dt="2019-04-07T18:03:49.677" v="67"/>
          <ac:picMkLst>
            <pc:docMk/>
            <pc:sldMk cId="1935032212" sldId="361"/>
            <ac:picMk id="2052" creationId="{2F8CBCB0-EFC2-416F-9E82-366A5B0EE1FE}"/>
          </ac:picMkLst>
        </pc:picChg>
        <pc:picChg chg="add del">
          <ac:chgData name="Haşim Fırat Karasu" userId="cba68d72-b226-4df3-a581-d47e763918ac" providerId="ADAL" clId="{B532EC6C-AE34-4CBD-A0F7-27FAA2FA0198}" dt="2019-04-07T18:03:49.677" v="67"/>
          <ac:picMkLst>
            <pc:docMk/>
            <pc:sldMk cId="1935032212" sldId="361"/>
            <ac:picMk id="2053" creationId="{E7050C8A-76D1-4928-9863-3313E2B6ADB1}"/>
          </ac:picMkLst>
        </pc:picChg>
        <pc:picChg chg="add del">
          <ac:chgData name="Haşim Fırat Karasu" userId="cba68d72-b226-4df3-a581-d47e763918ac" providerId="ADAL" clId="{B532EC6C-AE34-4CBD-A0F7-27FAA2FA0198}" dt="2019-04-07T18:03:49.677" v="67"/>
          <ac:picMkLst>
            <pc:docMk/>
            <pc:sldMk cId="1935032212" sldId="361"/>
            <ac:picMk id="2054" creationId="{57786A48-B159-498E-9F3D-B8BB6B90624C}"/>
          </ac:picMkLst>
        </pc:picChg>
        <pc:picChg chg="add del">
          <ac:chgData name="Haşim Fırat Karasu" userId="cba68d72-b226-4df3-a581-d47e763918ac" providerId="ADAL" clId="{B532EC6C-AE34-4CBD-A0F7-27FAA2FA0198}" dt="2019-04-07T18:03:49.677" v="67"/>
          <ac:picMkLst>
            <pc:docMk/>
            <pc:sldMk cId="1935032212" sldId="361"/>
            <ac:picMk id="2055" creationId="{441ED44E-4FE4-452D-A248-FA059DA1C889}"/>
          </ac:picMkLst>
        </pc:picChg>
        <pc:picChg chg="add del">
          <ac:chgData name="Haşim Fırat Karasu" userId="cba68d72-b226-4df3-a581-d47e763918ac" providerId="ADAL" clId="{B532EC6C-AE34-4CBD-A0F7-27FAA2FA0198}" dt="2019-04-07T18:03:49.677" v="67"/>
          <ac:picMkLst>
            <pc:docMk/>
            <pc:sldMk cId="1935032212" sldId="361"/>
            <ac:picMk id="2056" creationId="{D5FFA0EA-100A-4A93-A6B6-8770AA18E1FC}"/>
          </ac:picMkLst>
        </pc:picChg>
      </pc:sldChg>
      <pc:sldChg chg="addSp delSp modSp add">
        <pc:chgData name="Haşim Fırat Karasu" userId="cba68d72-b226-4df3-a581-d47e763918ac" providerId="ADAL" clId="{B532EC6C-AE34-4CBD-A0F7-27FAA2FA0198}" dt="2019-04-07T18:07:32.049" v="93" actId="14100"/>
        <pc:sldMkLst>
          <pc:docMk/>
          <pc:sldMk cId="3473317598" sldId="361"/>
        </pc:sldMkLst>
        <pc:picChg chg="add mod modCrop">
          <ac:chgData name="Haşim Fırat Karasu" userId="cba68d72-b226-4df3-a581-d47e763918ac" providerId="ADAL" clId="{B532EC6C-AE34-4CBD-A0F7-27FAA2FA0198}" dt="2019-04-07T18:07:32.049" v="93" actId="14100"/>
          <ac:picMkLst>
            <pc:docMk/>
            <pc:sldMk cId="3473317598" sldId="361"/>
            <ac:picMk id="3" creationId="{9B0CB876-BF2D-4BAD-8AFA-7FD5687E0747}"/>
          </ac:picMkLst>
        </pc:picChg>
        <pc:picChg chg="del">
          <ac:chgData name="Haşim Fırat Karasu" userId="cba68d72-b226-4df3-a581-d47e763918ac" providerId="ADAL" clId="{B532EC6C-AE34-4CBD-A0F7-27FAA2FA0198}" dt="2019-04-07T18:05:22.351" v="81" actId="478"/>
          <ac:picMkLst>
            <pc:docMk/>
            <pc:sldMk cId="3473317598" sldId="361"/>
            <ac:picMk id="4" creationId="{67564255-E7AF-4437-B4FC-DD60985A4231}"/>
          </ac:picMkLst>
        </pc:picChg>
      </pc:sldChg>
      <pc:sldChg chg="addSp delSp modSp add">
        <pc:chgData name="Haşim Fırat Karasu" userId="cba68d72-b226-4df3-a581-d47e763918ac" providerId="ADAL" clId="{B532EC6C-AE34-4CBD-A0F7-27FAA2FA0198}" dt="2019-04-07T18:14:55.431" v="161" actId="1076"/>
        <pc:sldMkLst>
          <pc:docMk/>
          <pc:sldMk cId="3572901264" sldId="362"/>
        </pc:sldMkLst>
        <pc:spChg chg="mod">
          <ac:chgData name="Haşim Fırat Karasu" userId="cba68d72-b226-4df3-a581-d47e763918ac" providerId="ADAL" clId="{B532EC6C-AE34-4CBD-A0F7-27FAA2FA0198}" dt="2019-04-07T18:13:20.652" v="147"/>
          <ac:spMkLst>
            <pc:docMk/>
            <pc:sldMk cId="3572901264" sldId="362"/>
            <ac:spMk id="6" creationId="{00000000-0000-0000-0000-000000000000}"/>
          </ac:spMkLst>
        </pc:spChg>
        <pc:spChg chg="del">
          <ac:chgData name="Haşim Fırat Karasu" userId="cba68d72-b226-4df3-a581-d47e763918ac" providerId="ADAL" clId="{B532EC6C-AE34-4CBD-A0F7-27FAA2FA0198}" dt="2019-04-07T18:11:13.236" v="95" actId="478"/>
          <ac:spMkLst>
            <pc:docMk/>
            <pc:sldMk cId="3572901264" sldId="362"/>
            <ac:spMk id="10" creationId="{00000000-0000-0000-0000-000000000000}"/>
          </ac:spMkLst>
        </pc:spChg>
        <pc:spChg chg="del">
          <ac:chgData name="Haşim Fırat Karasu" userId="cba68d72-b226-4df3-a581-d47e763918ac" providerId="ADAL" clId="{B532EC6C-AE34-4CBD-A0F7-27FAA2FA0198}" dt="2019-04-07T18:11:13.236" v="95" actId="478"/>
          <ac:spMkLst>
            <pc:docMk/>
            <pc:sldMk cId="3572901264" sldId="362"/>
            <ac:spMk id="13" creationId="{00000000-0000-0000-0000-000000000000}"/>
          </ac:spMkLst>
        </pc:spChg>
        <pc:spChg chg="del">
          <ac:chgData name="Haşim Fırat Karasu" userId="cba68d72-b226-4df3-a581-d47e763918ac" providerId="ADAL" clId="{B532EC6C-AE34-4CBD-A0F7-27FAA2FA0198}" dt="2019-04-07T18:11:13.236" v="95" actId="478"/>
          <ac:spMkLst>
            <pc:docMk/>
            <pc:sldMk cId="3572901264" sldId="362"/>
            <ac:spMk id="14" creationId="{00000000-0000-0000-0000-000000000000}"/>
          </ac:spMkLst>
        </pc:spChg>
        <pc:spChg chg="del mod">
          <ac:chgData name="Haşim Fırat Karasu" userId="cba68d72-b226-4df3-a581-d47e763918ac" providerId="ADAL" clId="{B532EC6C-AE34-4CBD-A0F7-27FAA2FA0198}" dt="2019-04-07T18:11:18.848" v="103" actId="478"/>
          <ac:spMkLst>
            <pc:docMk/>
            <pc:sldMk cId="3572901264" sldId="362"/>
            <ac:spMk id="15" creationId="{00000000-0000-0000-0000-000000000000}"/>
          </ac:spMkLst>
        </pc:spChg>
        <pc:picChg chg="add mod modCrop">
          <ac:chgData name="Haşim Fırat Karasu" userId="cba68d72-b226-4df3-a581-d47e763918ac" providerId="ADAL" clId="{B532EC6C-AE34-4CBD-A0F7-27FAA2FA0198}" dt="2019-04-07T18:13:47.720" v="151" actId="14100"/>
          <ac:picMkLst>
            <pc:docMk/>
            <pc:sldMk cId="3572901264" sldId="362"/>
            <ac:picMk id="2" creationId="{0F4069AD-8B59-4B8A-989D-2CDF7119E0EA}"/>
          </ac:picMkLst>
        </pc:picChg>
        <pc:picChg chg="del">
          <ac:chgData name="Haşim Fırat Karasu" userId="cba68d72-b226-4df3-a581-d47e763918ac" providerId="ADAL" clId="{B532EC6C-AE34-4CBD-A0F7-27FAA2FA0198}" dt="2019-04-07T18:11:17.687" v="102" actId="478"/>
          <ac:picMkLst>
            <pc:docMk/>
            <pc:sldMk cId="3572901264" sldId="362"/>
            <ac:picMk id="5" creationId="{00000000-0000-0000-0000-000000000000}"/>
          </ac:picMkLst>
        </pc:picChg>
        <pc:picChg chg="del">
          <ac:chgData name="Haşim Fırat Karasu" userId="cba68d72-b226-4df3-a581-d47e763918ac" providerId="ADAL" clId="{B532EC6C-AE34-4CBD-A0F7-27FAA2FA0198}" dt="2019-04-07T18:11:15.735" v="100" actId="478"/>
          <ac:picMkLst>
            <pc:docMk/>
            <pc:sldMk cId="3572901264" sldId="362"/>
            <ac:picMk id="7" creationId="{00000000-0000-0000-0000-000000000000}"/>
          </ac:picMkLst>
        </pc:picChg>
        <pc:picChg chg="del">
          <ac:chgData name="Haşim Fırat Karasu" userId="cba68d72-b226-4df3-a581-d47e763918ac" providerId="ADAL" clId="{B532EC6C-AE34-4CBD-A0F7-27FAA2FA0198}" dt="2019-04-07T18:11:15.354" v="99" actId="478"/>
          <ac:picMkLst>
            <pc:docMk/>
            <pc:sldMk cId="3572901264" sldId="362"/>
            <ac:picMk id="8" creationId="{00000000-0000-0000-0000-000000000000}"/>
          </ac:picMkLst>
        </pc:picChg>
        <pc:picChg chg="del">
          <ac:chgData name="Haşim Fırat Karasu" userId="cba68d72-b226-4df3-a581-d47e763918ac" providerId="ADAL" clId="{B532EC6C-AE34-4CBD-A0F7-27FAA2FA0198}" dt="2019-04-07T18:11:13.236" v="95" actId="478"/>
          <ac:picMkLst>
            <pc:docMk/>
            <pc:sldMk cId="3572901264" sldId="362"/>
            <ac:picMk id="9" creationId="{00000000-0000-0000-0000-000000000000}"/>
          </ac:picMkLst>
        </pc:picChg>
        <pc:picChg chg="del">
          <ac:chgData name="Haşim Fırat Karasu" userId="cba68d72-b226-4df3-a581-d47e763918ac" providerId="ADAL" clId="{B532EC6C-AE34-4CBD-A0F7-27FAA2FA0198}" dt="2019-04-07T18:11:13.236" v="95" actId="478"/>
          <ac:picMkLst>
            <pc:docMk/>
            <pc:sldMk cId="3572901264" sldId="362"/>
            <ac:picMk id="11" creationId="{00000000-0000-0000-0000-000000000000}"/>
          </ac:picMkLst>
        </pc:picChg>
        <pc:picChg chg="del mod">
          <ac:chgData name="Haşim Fırat Karasu" userId="cba68d72-b226-4df3-a581-d47e763918ac" providerId="ADAL" clId="{B532EC6C-AE34-4CBD-A0F7-27FAA2FA0198}" dt="2019-04-07T18:11:14.686" v="98" actId="478"/>
          <ac:picMkLst>
            <pc:docMk/>
            <pc:sldMk cId="3572901264" sldId="362"/>
            <ac:picMk id="12" creationId="{00000000-0000-0000-0000-000000000000}"/>
          </ac:picMkLst>
        </pc:picChg>
        <pc:picChg chg="del">
          <ac:chgData name="Haşim Fırat Karasu" userId="cba68d72-b226-4df3-a581-d47e763918ac" providerId="ADAL" clId="{B532EC6C-AE34-4CBD-A0F7-27FAA2FA0198}" dt="2019-04-07T18:11:14.172" v="96" actId="478"/>
          <ac:picMkLst>
            <pc:docMk/>
            <pc:sldMk cId="3572901264" sldId="362"/>
            <ac:picMk id="16" creationId="{00000000-0000-0000-0000-000000000000}"/>
          </ac:picMkLst>
        </pc:picChg>
        <pc:picChg chg="add mod">
          <ac:chgData name="Haşim Fırat Karasu" userId="cba68d72-b226-4df3-a581-d47e763918ac" providerId="ADAL" clId="{B532EC6C-AE34-4CBD-A0F7-27FAA2FA0198}" dt="2019-04-07T18:14:55.431" v="161" actId="1076"/>
          <ac:picMkLst>
            <pc:docMk/>
            <pc:sldMk cId="3572901264" sldId="362"/>
            <ac:picMk id="3074" creationId="{D82FB66B-A454-405C-93DC-F626F78970F4}"/>
          </ac:picMkLst>
        </pc:picChg>
      </pc:sldChg>
      <pc:sldChg chg="addSp delSp modSp add modAnim">
        <pc:chgData name="Haşim Fırat Karasu" userId="cba68d72-b226-4df3-a581-d47e763918ac" providerId="ADAL" clId="{B532EC6C-AE34-4CBD-A0F7-27FAA2FA0198}" dt="2019-04-07T18:25:26.558" v="204" actId="1076"/>
        <pc:sldMkLst>
          <pc:docMk/>
          <pc:sldMk cId="2902981338" sldId="363"/>
        </pc:sldMkLst>
        <pc:spChg chg="mod">
          <ac:chgData name="Haşim Fırat Karasu" userId="cba68d72-b226-4df3-a581-d47e763918ac" providerId="ADAL" clId="{B532EC6C-AE34-4CBD-A0F7-27FAA2FA0198}" dt="2019-04-07T18:24:04.790" v="193" actId="20577"/>
          <ac:spMkLst>
            <pc:docMk/>
            <pc:sldMk cId="2902981338" sldId="363"/>
            <ac:spMk id="6" creationId="{00000000-0000-0000-0000-000000000000}"/>
          </ac:spMkLst>
        </pc:spChg>
        <pc:spChg chg="del">
          <ac:chgData name="Haşim Fırat Karasu" userId="cba68d72-b226-4df3-a581-d47e763918ac" providerId="ADAL" clId="{B532EC6C-AE34-4CBD-A0F7-27FAA2FA0198}" dt="2019-04-07T18:16:24.542" v="164" actId="478"/>
          <ac:spMkLst>
            <pc:docMk/>
            <pc:sldMk cId="2902981338" sldId="363"/>
            <ac:spMk id="10" creationId="{00000000-0000-0000-0000-000000000000}"/>
          </ac:spMkLst>
        </pc:spChg>
        <pc:spChg chg="del">
          <ac:chgData name="Haşim Fırat Karasu" userId="cba68d72-b226-4df3-a581-d47e763918ac" providerId="ADAL" clId="{B532EC6C-AE34-4CBD-A0F7-27FAA2FA0198}" dt="2019-04-07T18:16:24.542" v="164" actId="478"/>
          <ac:spMkLst>
            <pc:docMk/>
            <pc:sldMk cId="2902981338" sldId="363"/>
            <ac:spMk id="13" creationId="{00000000-0000-0000-0000-000000000000}"/>
          </ac:spMkLst>
        </pc:spChg>
        <pc:spChg chg="del">
          <ac:chgData name="Haşim Fırat Karasu" userId="cba68d72-b226-4df3-a581-d47e763918ac" providerId="ADAL" clId="{B532EC6C-AE34-4CBD-A0F7-27FAA2FA0198}" dt="2019-04-07T18:16:24.542" v="164" actId="478"/>
          <ac:spMkLst>
            <pc:docMk/>
            <pc:sldMk cId="2902981338" sldId="363"/>
            <ac:spMk id="14" creationId="{00000000-0000-0000-0000-000000000000}"/>
          </ac:spMkLst>
        </pc:spChg>
        <pc:spChg chg="del">
          <ac:chgData name="Haşim Fırat Karasu" userId="cba68d72-b226-4df3-a581-d47e763918ac" providerId="ADAL" clId="{B532EC6C-AE34-4CBD-A0F7-27FAA2FA0198}" dt="2019-04-07T18:16:18.447" v="163" actId="478"/>
          <ac:spMkLst>
            <pc:docMk/>
            <pc:sldMk cId="2902981338" sldId="363"/>
            <ac:spMk id="15" creationId="{00000000-0000-0000-0000-000000000000}"/>
          </ac:spMkLst>
        </pc:spChg>
        <pc:picChg chg="add mod modCrop">
          <ac:chgData name="Haşim Fırat Karasu" userId="cba68d72-b226-4df3-a581-d47e763918ac" providerId="ADAL" clId="{B532EC6C-AE34-4CBD-A0F7-27FAA2FA0198}" dt="2019-04-07T18:25:26.558" v="204" actId="1076"/>
          <ac:picMkLst>
            <pc:docMk/>
            <pc:sldMk cId="2902981338" sldId="363"/>
            <ac:picMk id="2" creationId="{61C1D530-A279-47CC-9930-DD570F1BD127}"/>
          </ac:picMkLst>
        </pc:picChg>
        <pc:picChg chg="del">
          <ac:chgData name="Haşim Fırat Karasu" userId="cba68d72-b226-4df3-a581-d47e763918ac" providerId="ADAL" clId="{B532EC6C-AE34-4CBD-A0F7-27FAA2FA0198}" dt="2019-04-07T18:16:25.745" v="165" actId="478"/>
          <ac:picMkLst>
            <pc:docMk/>
            <pc:sldMk cId="2902981338" sldId="363"/>
            <ac:picMk id="5" creationId="{00000000-0000-0000-0000-000000000000}"/>
          </ac:picMkLst>
        </pc:picChg>
        <pc:picChg chg="del">
          <ac:chgData name="Haşim Fırat Karasu" userId="cba68d72-b226-4df3-a581-d47e763918ac" providerId="ADAL" clId="{B532EC6C-AE34-4CBD-A0F7-27FAA2FA0198}" dt="2019-04-07T18:16:24.542" v="164" actId="478"/>
          <ac:picMkLst>
            <pc:docMk/>
            <pc:sldMk cId="2902981338" sldId="363"/>
            <ac:picMk id="7" creationId="{00000000-0000-0000-0000-000000000000}"/>
          </ac:picMkLst>
        </pc:picChg>
        <pc:picChg chg="del">
          <ac:chgData name="Haşim Fırat Karasu" userId="cba68d72-b226-4df3-a581-d47e763918ac" providerId="ADAL" clId="{B532EC6C-AE34-4CBD-A0F7-27FAA2FA0198}" dt="2019-04-07T18:16:24.542" v="164" actId="478"/>
          <ac:picMkLst>
            <pc:docMk/>
            <pc:sldMk cId="2902981338" sldId="363"/>
            <ac:picMk id="8" creationId="{00000000-0000-0000-0000-000000000000}"/>
          </ac:picMkLst>
        </pc:picChg>
        <pc:picChg chg="del">
          <ac:chgData name="Haşim Fırat Karasu" userId="cba68d72-b226-4df3-a581-d47e763918ac" providerId="ADAL" clId="{B532EC6C-AE34-4CBD-A0F7-27FAA2FA0198}" dt="2019-04-07T18:16:24.542" v="164" actId="478"/>
          <ac:picMkLst>
            <pc:docMk/>
            <pc:sldMk cId="2902981338" sldId="363"/>
            <ac:picMk id="9" creationId="{00000000-0000-0000-0000-000000000000}"/>
          </ac:picMkLst>
        </pc:picChg>
        <pc:picChg chg="del">
          <ac:chgData name="Haşim Fırat Karasu" userId="cba68d72-b226-4df3-a581-d47e763918ac" providerId="ADAL" clId="{B532EC6C-AE34-4CBD-A0F7-27FAA2FA0198}" dt="2019-04-07T18:16:24.542" v="164" actId="478"/>
          <ac:picMkLst>
            <pc:docMk/>
            <pc:sldMk cId="2902981338" sldId="363"/>
            <ac:picMk id="11" creationId="{00000000-0000-0000-0000-000000000000}"/>
          </ac:picMkLst>
        </pc:picChg>
        <pc:picChg chg="del">
          <ac:chgData name="Haşim Fırat Karasu" userId="cba68d72-b226-4df3-a581-d47e763918ac" providerId="ADAL" clId="{B532EC6C-AE34-4CBD-A0F7-27FAA2FA0198}" dt="2019-04-07T18:16:26.836" v="166" actId="478"/>
          <ac:picMkLst>
            <pc:docMk/>
            <pc:sldMk cId="2902981338" sldId="363"/>
            <ac:picMk id="12" creationId="{00000000-0000-0000-0000-000000000000}"/>
          </ac:picMkLst>
        </pc:picChg>
        <pc:picChg chg="del">
          <ac:chgData name="Haşim Fırat Karasu" userId="cba68d72-b226-4df3-a581-d47e763918ac" providerId="ADAL" clId="{B532EC6C-AE34-4CBD-A0F7-27FAA2FA0198}" dt="2019-04-07T18:16:27.357" v="167" actId="478"/>
          <ac:picMkLst>
            <pc:docMk/>
            <pc:sldMk cId="2902981338" sldId="363"/>
            <ac:picMk id="16" creationId="{00000000-0000-0000-0000-000000000000}"/>
          </ac:picMkLst>
        </pc:picChg>
      </pc:sldChg>
      <pc:sldChg chg="addSp modSp add">
        <pc:chgData name="Haşim Fırat Karasu" userId="cba68d72-b226-4df3-a581-d47e763918ac" providerId="ADAL" clId="{B532EC6C-AE34-4CBD-A0F7-27FAA2FA0198}" dt="2019-04-07T18:26:40.119" v="218" actId="14100"/>
        <pc:sldMkLst>
          <pc:docMk/>
          <pc:sldMk cId="676150484" sldId="364"/>
        </pc:sldMkLst>
        <pc:picChg chg="add mod modCrop">
          <ac:chgData name="Haşim Fırat Karasu" userId="cba68d72-b226-4df3-a581-d47e763918ac" providerId="ADAL" clId="{B532EC6C-AE34-4CBD-A0F7-27FAA2FA0198}" dt="2019-04-07T18:26:40.119" v="218" actId="14100"/>
          <ac:picMkLst>
            <pc:docMk/>
            <pc:sldMk cId="676150484" sldId="364"/>
            <ac:picMk id="2" creationId="{DDFFEDD3-1A56-4F1D-8B3F-71BC47FCB618}"/>
          </ac:picMkLst>
        </pc:picChg>
      </pc:sldChg>
      <pc:sldChg chg="addSp modSp add">
        <pc:chgData name="Haşim Fırat Karasu" userId="cba68d72-b226-4df3-a581-d47e763918ac" providerId="ADAL" clId="{B532EC6C-AE34-4CBD-A0F7-27FAA2FA0198}" dt="2019-04-07T18:27:33.645" v="230" actId="1076"/>
        <pc:sldMkLst>
          <pc:docMk/>
          <pc:sldMk cId="2944360340" sldId="365"/>
        </pc:sldMkLst>
        <pc:picChg chg="add mod modCrop">
          <ac:chgData name="Haşim Fırat Karasu" userId="cba68d72-b226-4df3-a581-d47e763918ac" providerId="ADAL" clId="{B532EC6C-AE34-4CBD-A0F7-27FAA2FA0198}" dt="2019-04-07T18:27:33.645" v="230" actId="1076"/>
          <ac:picMkLst>
            <pc:docMk/>
            <pc:sldMk cId="2944360340" sldId="365"/>
            <ac:picMk id="2" creationId="{C5E67B78-3E16-4B1F-8A8A-1C5CB1951D88}"/>
          </ac:picMkLst>
        </pc:picChg>
      </pc:sldChg>
    </pc:docChg>
  </pc:docChgLst>
  <pc:docChgLst>
    <pc:chgData name="Haşim Fırat Karasu" userId="S::firat.karasu@deu.edu.tr::cba68d72-b226-4df3-a581-d47e763918ac" providerId="AD" clId="Web-{FD2E34A0-C3CE-E885-3DBF-5788729B94C2}"/>
    <pc:docChg chg="addSld modSld">
      <pc:chgData name="Haşim Fırat Karasu" userId="S::firat.karasu@deu.edu.tr::cba68d72-b226-4df3-a581-d47e763918ac" providerId="AD" clId="Web-{FD2E34A0-C3CE-E885-3DBF-5788729B94C2}" dt="2019-04-07T16:59:52.743" v="482" actId="14100"/>
      <pc:docMkLst>
        <pc:docMk/>
      </pc:docMkLst>
      <pc:sldChg chg="modSp">
        <pc:chgData name="Haşim Fırat Karasu" userId="S::firat.karasu@deu.edu.tr::cba68d72-b226-4df3-a581-d47e763918ac" providerId="AD" clId="Web-{FD2E34A0-C3CE-E885-3DBF-5788729B94C2}" dt="2019-04-07T16:55:09.696" v="454" actId="1076"/>
        <pc:sldMkLst>
          <pc:docMk/>
          <pc:sldMk cId="3848215108" sldId="307"/>
        </pc:sldMkLst>
        <pc:spChg chg="mod">
          <ac:chgData name="Haşim Fırat Karasu" userId="S::firat.karasu@deu.edu.tr::cba68d72-b226-4df3-a581-d47e763918ac" providerId="AD" clId="Web-{FD2E34A0-C3CE-E885-3DBF-5788729B94C2}" dt="2019-04-07T16:55:09.696" v="454" actId="1076"/>
          <ac:spMkLst>
            <pc:docMk/>
            <pc:sldMk cId="3848215108" sldId="307"/>
            <ac:spMk id="7" creationId="{00000000-0000-0000-0000-000000000000}"/>
          </ac:spMkLst>
        </pc:spChg>
      </pc:sldChg>
      <pc:sldChg chg="addSp delSp modSp add replId delAnim">
        <pc:chgData name="Haşim Fırat Karasu" userId="S::firat.karasu@deu.edu.tr::cba68d72-b226-4df3-a581-d47e763918ac" providerId="AD" clId="Web-{FD2E34A0-C3CE-E885-3DBF-5788729B94C2}" dt="2019-04-07T16:59:52.743" v="482" actId="14100"/>
        <pc:sldMkLst>
          <pc:docMk/>
          <pc:sldMk cId="2309025021" sldId="360"/>
        </pc:sldMkLst>
        <pc:spChg chg="del">
          <ac:chgData name="Haşim Fırat Karasu" userId="S::firat.karasu@deu.edu.tr::cba68d72-b226-4df3-a581-d47e763918ac" providerId="AD" clId="Web-{FD2E34A0-C3CE-E885-3DBF-5788729B94C2}" dt="2019-04-07T16:57:26.134" v="458"/>
          <ac:spMkLst>
            <pc:docMk/>
            <pc:sldMk cId="2309025021" sldId="360"/>
            <ac:spMk id="4" creationId="{00000000-0000-0000-0000-000000000000}"/>
          </ac:spMkLst>
        </pc:spChg>
        <pc:spChg chg="del">
          <ac:chgData name="Haşim Fırat Karasu" userId="S::firat.karasu@deu.edu.tr::cba68d72-b226-4df3-a581-d47e763918ac" providerId="AD" clId="Web-{FD2E34A0-C3CE-E885-3DBF-5788729B94C2}" dt="2019-04-07T16:57:08.602" v="456"/>
          <ac:spMkLst>
            <pc:docMk/>
            <pc:sldMk cId="2309025021" sldId="360"/>
            <ac:spMk id="6" creationId="{00000000-0000-0000-0000-000000000000}"/>
          </ac:spMkLst>
        </pc:spChg>
        <pc:spChg chg="del">
          <ac:chgData name="Haşim Fırat Karasu" userId="S::firat.karasu@deu.edu.tr::cba68d72-b226-4df3-a581-d47e763918ac" providerId="AD" clId="Web-{FD2E34A0-C3CE-E885-3DBF-5788729B94C2}" dt="2019-04-07T16:57:10.540" v="457"/>
          <ac:spMkLst>
            <pc:docMk/>
            <pc:sldMk cId="2309025021" sldId="360"/>
            <ac:spMk id="7" creationId="{00000000-0000-0000-0000-000000000000}"/>
          </ac:spMkLst>
        </pc:spChg>
        <pc:spChg chg="add mod">
          <ac:chgData name="Haşim Fırat Karasu" userId="S::firat.karasu@deu.edu.tr::cba68d72-b226-4df3-a581-d47e763918ac" providerId="AD" clId="Web-{FD2E34A0-C3CE-E885-3DBF-5788729B94C2}" dt="2019-04-07T16:57:48.759" v="464" actId="1076"/>
          <ac:spMkLst>
            <pc:docMk/>
            <pc:sldMk cId="2309025021" sldId="360"/>
            <ac:spMk id="9" creationId="{8085DDDE-21F0-4D17-93BD-3F48F4A31830}"/>
          </ac:spMkLst>
        </pc:spChg>
        <pc:spChg chg="add mod">
          <ac:chgData name="Haşim Fırat Karasu" userId="S::firat.karasu@deu.edu.tr::cba68d72-b226-4df3-a581-d47e763918ac" providerId="AD" clId="Web-{FD2E34A0-C3CE-E885-3DBF-5788729B94C2}" dt="2019-04-07T16:59:14.821" v="471" actId="1076"/>
          <ac:spMkLst>
            <pc:docMk/>
            <pc:sldMk cId="2309025021" sldId="360"/>
            <ac:spMk id="11" creationId="{9CD88DEE-6D0A-466E-A020-D31B06BD49D3}"/>
          </ac:spMkLst>
        </pc:spChg>
        <pc:spChg chg="add mod">
          <ac:chgData name="Haşim Fırat Karasu" userId="S::firat.karasu@deu.edu.tr::cba68d72-b226-4df3-a581-d47e763918ac" providerId="AD" clId="Web-{FD2E34A0-C3CE-E885-3DBF-5788729B94C2}" dt="2019-04-07T16:59:27.493" v="475" actId="14100"/>
          <ac:spMkLst>
            <pc:docMk/>
            <pc:sldMk cId="2309025021" sldId="360"/>
            <ac:spMk id="16" creationId="{795BB3E1-0467-4165-841E-4EEDA4E93567}"/>
          </ac:spMkLst>
        </pc:spChg>
        <pc:spChg chg="add mod">
          <ac:chgData name="Haşim Fırat Karasu" userId="S::firat.karasu@deu.edu.tr::cba68d72-b226-4df3-a581-d47e763918ac" providerId="AD" clId="Web-{FD2E34A0-C3CE-E885-3DBF-5788729B94C2}" dt="2019-04-07T16:59:20.446" v="474" actId="1076"/>
          <ac:spMkLst>
            <pc:docMk/>
            <pc:sldMk cId="2309025021" sldId="360"/>
            <ac:spMk id="17" creationId="{038DCE17-9C11-4312-87D5-8E2409D142F6}"/>
          </ac:spMkLst>
        </pc:spChg>
        <pc:spChg chg="add mod">
          <ac:chgData name="Haşim Fırat Karasu" userId="S::firat.karasu@deu.edu.tr::cba68d72-b226-4df3-a581-d47e763918ac" providerId="AD" clId="Web-{FD2E34A0-C3CE-E885-3DBF-5788729B94C2}" dt="2019-04-07T16:59:41.118" v="479" actId="14100"/>
          <ac:spMkLst>
            <pc:docMk/>
            <pc:sldMk cId="2309025021" sldId="360"/>
            <ac:spMk id="18" creationId="{E966EF9B-238D-415C-8589-574D7F2E32FD}"/>
          </ac:spMkLst>
        </pc:spChg>
        <pc:spChg chg="add mod">
          <ac:chgData name="Haşim Fırat Karasu" userId="S::firat.karasu@deu.edu.tr::cba68d72-b226-4df3-a581-d47e763918ac" providerId="AD" clId="Web-{FD2E34A0-C3CE-E885-3DBF-5788729B94C2}" dt="2019-04-07T16:59:38.243" v="478" actId="14100"/>
          <ac:spMkLst>
            <pc:docMk/>
            <pc:sldMk cId="2309025021" sldId="360"/>
            <ac:spMk id="21" creationId="{2F664873-9556-4BD1-9F2A-41F34C8B1CC1}"/>
          </ac:spMkLst>
        </pc:spChg>
        <pc:picChg chg="add mod">
          <ac:chgData name="Haşim Fırat Karasu" userId="S::firat.karasu@deu.edu.tr::cba68d72-b226-4df3-a581-d47e763918ac" providerId="AD" clId="Web-{FD2E34A0-C3CE-E885-3DBF-5788729B94C2}" dt="2019-04-07T16:57:58.056" v="468" actId="1076"/>
          <ac:picMkLst>
            <pc:docMk/>
            <pc:sldMk cId="2309025021" sldId="360"/>
            <ac:picMk id="2" creationId="{21966B6E-69BA-4F39-8AFE-8BB3A276A9A4}"/>
          </ac:picMkLst>
        </pc:picChg>
        <pc:picChg chg="add mod">
          <ac:chgData name="Haşim Fırat Karasu" userId="S::firat.karasu@deu.edu.tr::cba68d72-b226-4df3-a581-d47e763918ac" providerId="AD" clId="Web-{FD2E34A0-C3CE-E885-3DBF-5788729B94C2}" dt="2019-04-07T16:59:12.712" v="470" actId="14100"/>
          <ac:picMkLst>
            <pc:docMk/>
            <pc:sldMk cId="2309025021" sldId="360"/>
            <ac:picMk id="10" creationId="{3BF95EB3-EFD8-41C1-BFF3-32E93A74A0E5}"/>
          </ac:picMkLst>
        </pc:picChg>
        <pc:picChg chg="add mod">
          <ac:chgData name="Haşim Fırat Karasu" userId="S::firat.karasu@deu.edu.tr::cba68d72-b226-4df3-a581-d47e763918ac" providerId="AD" clId="Web-{FD2E34A0-C3CE-E885-3DBF-5788729B94C2}" dt="2019-04-07T16:59:47.556" v="480" actId="14100"/>
          <ac:picMkLst>
            <pc:docMk/>
            <pc:sldMk cId="2309025021" sldId="360"/>
            <ac:picMk id="12" creationId="{604F1125-007A-471D-A109-720D923AE465}"/>
          </ac:picMkLst>
        </pc:picChg>
        <pc:picChg chg="add">
          <ac:chgData name="Haşim Fırat Karasu" userId="S::firat.karasu@deu.edu.tr::cba68d72-b226-4df3-a581-d47e763918ac" providerId="AD" clId="Web-{FD2E34A0-C3CE-E885-3DBF-5788729B94C2}" dt="2019-04-07T16:58:55.306" v="469"/>
          <ac:picMkLst>
            <pc:docMk/>
            <pc:sldMk cId="2309025021" sldId="360"/>
            <ac:picMk id="13" creationId="{5A2C20C2-8B1D-4315-AEFA-8F8972308F26}"/>
          </ac:picMkLst>
        </pc:picChg>
        <pc:picChg chg="add mod">
          <ac:chgData name="Haşim Fırat Karasu" userId="S::firat.karasu@deu.edu.tr::cba68d72-b226-4df3-a581-d47e763918ac" providerId="AD" clId="Web-{FD2E34A0-C3CE-E885-3DBF-5788729B94C2}" dt="2019-04-07T16:59:30.368" v="477" actId="1076"/>
          <ac:picMkLst>
            <pc:docMk/>
            <pc:sldMk cId="2309025021" sldId="360"/>
            <ac:picMk id="14" creationId="{80A82D77-735E-48B7-8735-0266EAE17D1A}"/>
          </ac:picMkLst>
        </pc:picChg>
        <pc:picChg chg="add mod">
          <ac:chgData name="Haşim Fırat Karasu" userId="S::firat.karasu@deu.edu.tr::cba68d72-b226-4df3-a581-d47e763918ac" providerId="AD" clId="Web-{FD2E34A0-C3CE-E885-3DBF-5788729B94C2}" dt="2019-04-07T16:59:52.743" v="482" actId="14100"/>
          <ac:picMkLst>
            <pc:docMk/>
            <pc:sldMk cId="2309025021" sldId="360"/>
            <ac:picMk id="15" creationId="{430CB374-FA78-41D7-A204-D58FB4E35DE1}"/>
          </ac:picMkLst>
        </pc:picChg>
        <pc:picChg chg="add">
          <ac:chgData name="Haşim Fırat Karasu" userId="S::firat.karasu@deu.edu.tr::cba68d72-b226-4df3-a581-d47e763918ac" providerId="AD" clId="Web-{FD2E34A0-C3CE-E885-3DBF-5788729B94C2}" dt="2019-04-07T16:58:55.306" v="469"/>
          <ac:picMkLst>
            <pc:docMk/>
            <pc:sldMk cId="2309025021" sldId="360"/>
            <ac:picMk id="19" creationId="{95DA1258-F1BE-4FD4-8412-53A561B21D0B}"/>
          </ac:picMkLst>
        </pc:picChg>
        <pc:picChg chg="add mod">
          <ac:chgData name="Haşim Fırat Karasu" userId="S::firat.karasu@deu.edu.tr::cba68d72-b226-4df3-a581-d47e763918ac" providerId="AD" clId="Web-{FD2E34A0-C3CE-E885-3DBF-5788729B94C2}" dt="2019-04-07T16:59:49.556" v="481" actId="1076"/>
          <ac:picMkLst>
            <pc:docMk/>
            <pc:sldMk cId="2309025021" sldId="360"/>
            <ac:picMk id="20" creationId="{272027F1-16C4-4436-BE1B-F32E78029C3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tr-TR"/>
          </a:p>
        </p:txBody>
      </p:sp>
      <p:sp>
        <p:nvSpPr>
          <p:cNvPr id="1177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tr-TR"/>
          </a:p>
        </p:txBody>
      </p:sp>
      <p:sp>
        <p:nvSpPr>
          <p:cNvPr id="1177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tr-TR"/>
          </a:p>
        </p:txBody>
      </p:sp>
      <p:sp>
        <p:nvSpPr>
          <p:cNvPr id="1177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B5F08C5-C69A-456B-A580-D91738AD55A6}" type="slidenum">
              <a:rPr lang="tr-TR"/>
              <a:pPr>
                <a:defRPr/>
              </a:pPr>
              <a:t>‹#›</a:t>
            </a:fld>
            <a:endParaRPr lang="tr-TR"/>
          </a:p>
        </p:txBody>
      </p:sp>
    </p:spTree>
    <p:extLst>
      <p:ext uri="{BB962C8B-B14F-4D97-AF65-F5344CB8AC3E}">
        <p14:creationId xmlns:p14="http://schemas.microsoft.com/office/powerpoint/2010/main" val="27172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7635261-ED62-452B-BE34-BA106A1CBDFF}" type="slidenum">
              <a:rPr lang="en-US"/>
              <a:pPr>
                <a:defRPr/>
              </a:pPr>
              <a:t>‹#›</a:t>
            </a:fld>
            <a:endParaRPr lang="en-US"/>
          </a:p>
        </p:txBody>
      </p:sp>
    </p:spTree>
    <p:extLst>
      <p:ext uri="{BB962C8B-B14F-4D97-AF65-F5344CB8AC3E}">
        <p14:creationId xmlns:p14="http://schemas.microsoft.com/office/powerpoint/2010/main" val="3737137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0C752D6-EDDA-4B41-A42C-DAFD1ECBD8DB}" type="slidenum">
              <a:rPr lang="en-US" sz="1200">
                <a:solidFill>
                  <a:prstClr val="black"/>
                </a:solidFill>
              </a:rPr>
              <a:pPr/>
              <a:t>1</a:t>
            </a:fld>
            <a:endParaRPr lang="en-US" sz="120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100"/>
          </a:p>
        </p:txBody>
      </p:sp>
    </p:spTree>
    <p:extLst>
      <p:ext uri="{BB962C8B-B14F-4D97-AF65-F5344CB8AC3E}">
        <p14:creationId xmlns:p14="http://schemas.microsoft.com/office/powerpoint/2010/main" val="3466838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Dokuz Eylul Universites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650" y="1412875"/>
            <a:ext cx="1728788" cy="1593850"/>
          </a:xfrm>
          <a:prstGeom prst="rect">
            <a:avLst/>
          </a:prstGeom>
          <a:noFill/>
          <a:ln w="9525">
            <a:noFill/>
            <a:miter lim="800000"/>
            <a:headEnd/>
            <a:tailEnd/>
          </a:ln>
        </p:spPr>
      </p:pic>
      <p:sp>
        <p:nvSpPr>
          <p:cNvPr id="62466" name="Rectangle 2"/>
          <p:cNvSpPr>
            <a:spLocks noGrp="1" noChangeArrowheads="1"/>
          </p:cNvSpPr>
          <p:nvPr>
            <p:ph type="ctrTitle"/>
          </p:nvPr>
        </p:nvSpPr>
        <p:spPr>
          <a:xfrm>
            <a:off x="2951163" y="1720850"/>
            <a:ext cx="6110287" cy="1171575"/>
          </a:xfrm>
        </p:spPr>
        <p:txBody>
          <a:bodyPr/>
          <a:lstStyle>
            <a:lvl1pPr>
              <a:defRPr sz="4000"/>
            </a:lvl1pPr>
          </a:lstStyle>
          <a:p>
            <a:r>
              <a:rPr lang="en-US"/>
              <a:t>Click to edit Master title style</a:t>
            </a:r>
          </a:p>
        </p:txBody>
      </p:sp>
      <p:sp>
        <p:nvSpPr>
          <p:cNvPr id="62467" name="Rectangle 3"/>
          <p:cNvSpPr>
            <a:spLocks noGrp="1" noChangeArrowheads="1"/>
          </p:cNvSpPr>
          <p:nvPr>
            <p:ph type="subTitle" idx="1"/>
          </p:nvPr>
        </p:nvSpPr>
        <p:spPr>
          <a:xfrm>
            <a:off x="2814638" y="3167063"/>
            <a:ext cx="6178550" cy="827087"/>
          </a:xfrm>
        </p:spPr>
        <p:txBody>
          <a:bodyPr/>
          <a:lstStyle>
            <a:lvl1pPr marL="0" indent="0" algn="ctr">
              <a:buFontTx/>
              <a:buNone/>
              <a:defRPr/>
            </a:lvl1pPr>
          </a:lstStyle>
          <a:p>
            <a:r>
              <a:rPr lang="en-US"/>
              <a:t>Click to edit Master subtitle style</a:t>
            </a:r>
          </a:p>
        </p:txBody>
      </p:sp>
      <p:sp>
        <p:nvSpPr>
          <p:cNvPr id="5" name="Rectangle 10"/>
          <p:cNvSpPr>
            <a:spLocks noGrp="1" noChangeArrowheads="1"/>
          </p:cNvSpPr>
          <p:nvPr>
            <p:ph type="dt" sz="half" idx="10"/>
          </p:nvPr>
        </p:nvSpPr>
        <p:spPr>
          <a:xfrm>
            <a:off x="685800" y="6265863"/>
            <a:ext cx="1922463" cy="481012"/>
          </a:xfrm>
        </p:spPr>
        <p:txBody>
          <a:bodyPr/>
          <a:lstStyle>
            <a:lvl1pPr>
              <a:defRPr/>
            </a:lvl1pPr>
          </a:lstStyle>
          <a:p>
            <a:pPr>
              <a:defRPr/>
            </a:pPr>
            <a:endParaRPr lang="en-US"/>
          </a:p>
        </p:txBody>
      </p:sp>
      <p:sp>
        <p:nvSpPr>
          <p:cNvPr id="6" name="Rectangle 11"/>
          <p:cNvSpPr>
            <a:spLocks noGrp="1" noChangeArrowheads="1"/>
          </p:cNvSpPr>
          <p:nvPr>
            <p:ph type="ftr" sz="quarter" idx="11"/>
          </p:nvPr>
        </p:nvSpPr>
        <p:spPr>
          <a:xfrm>
            <a:off x="3157538" y="6265863"/>
            <a:ext cx="2814637" cy="481012"/>
          </a:xfrm>
        </p:spPr>
        <p:txBody>
          <a:bodyPr/>
          <a:lstStyle>
            <a:lvl1pPr>
              <a:defRPr/>
            </a:lvl1pPr>
          </a:lstStyle>
          <a:p>
            <a:pPr>
              <a:defRPr/>
            </a:pPr>
            <a:r>
              <a:rPr lang="en-US"/>
              <a:t>Metalurji &amp; Malzeme Mühendisliği Bölümü</a:t>
            </a:r>
          </a:p>
        </p:txBody>
      </p:sp>
      <p:sp>
        <p:nvSpPr>
          <p:cNvPr id="7" name="Rectangle 12"/>
          <p:cNvSpPr>
            <a:spLocks noGrp="1" noChangeArrowheads="1"/>
          </p:cNvSpPr>
          <p:nvPr>
            <p:ph type="sldNum" sz="quarter" idx="12"/>
          </p:nvPr>
        </p:nvSpPr>
        <p:spPr>
          <a:xfrm>
            <a:off x="6521450" y="6265863"/>
            <a:ext cx="1922463" cy="481012"/>
          </a:xfrm>
        </p:spPr>
        <p:txBody>
          <a:bodyPr/>
          <a:lstStyle>
            <a:lvl1pPr>
              <a:defRPr/>
            </a:lvl1pPr>
          </a:lstStyle>
          <a:p>
            <a:pPr>
              <a:defRPr/>
            </a:pPr>
            <a:fld id="{2023BFCB-D364-4A35-906A-0C9D55640BE9}" type="slidenum">
              <a:rPr lang="en-US"/>
              <a:pPr>
                <a:defRPr/>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6" name="Rectangle 8"/>
          <p:cNvSpPr>
            <a:spLocks noGrp="1" noChangeArrowheads="1"/>
          </p:cNvSpPr>
          <p:nvPr>
            <p:ph type="sldNum" sz="quarter" idx="12"/>
          </p:nvPr>
        </p:nvSpPr>
        <p:spPr>
          <a:ln/>
        </p:spPr>
        <p:txBody>
          <a:bodyPr/>
          <a:lstStyle>
            <a:lvl1pPr>
              <a:defRPr/>
            </a:lvl1pPr>
          </a:lstStyle>
          <a:p>
            <a:pPr>
              <a:defRPr/>
            </a:pPr>
            <a:fld id="{9FD2E5C9-59AC-40C6-B747-FFC0306BF6F0}" type="slidenum">
              <a:rPr lang="en-US"/>
              <a:pPr>
                <a:defRPr/>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4350" y="68263"/>
            <a:ext cx="2058988" cy="6027737"/>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684213" y="68263"/>
            <a:ext cx="6027737" cy="6027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6" name="Rectangle 8"/>
          <p:cNvSpPr>
            <a:spLocks noGrp="1" noChangeArrowheads="1"/>
          </p:cNvSpPr>
          <p:nvPr>
            <p:ph type="sldNum" sz="quarter" idx="12"/>
          </p:nvPr>
        </p:nvSpPr>
        <p:spPr>
          <a:ln/>
        </p:spPr>
        <p:txBody>
          <a:bodyPr/>
          <a:lstStyle>
            <a:lvl1pPr>
              <a:defRPr/>
            </a:lvl1pPr>
          </a:lstStyle>
          <a:p>
            <a:pPr>
              <a:defRPr/>
            </a:pPr>
            <a:fld id="{D529F006-CCB8-4194-B8AD-DA95A8325EFC}" type="slidenum">
              <a:rPr lang="en-US"/>
              <a:pPr>
                <a:defRPr/>
              </a:pPr>
              <a:t>‹#›</a:t>
            </a:fld>
            <a:endParaRPr 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41450" y="68263"/>
            <a:ext cx="7307263" cy="912812"/>
          </a:xfrm>
        </p:spPr>
        <p:txBody>
          <a:bodyPr/>
          <a:lstStyle/>
          <a:p>
            <a:r>
              <a:rPr lang="en-US"/>
              <a:t>Click to edit Master title style</a:t>
            </a:r>
            <a:endParaRPr lang="tr-TR"/>
          </a:p>
        </p:txBody>
      </p:sp>
      <p:sp>
        <p:nvSpPr>
          <p:cNvPr id="3" name="Content Placeholder 2"/>
          <p:cNvSpPr>
            <a:spLocks noGrp="1"/>
          </p:cNvSpPr>
          <p:nvPr>
            <p:ph sz="quarter" idx="1"/>
          </p:nvPr>
        </p:nvSpPr>
        <p:spPr>
          <a:xfrm>
            <a:off x="684213" y="1376363"/>
            <a:ext cx="4043362"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quarter" idx="2"/>
          </p:nvPr>
        </p:nvSpPr>
        <p:spPr>
          <a:xfrm>
            <a:off x="4879975" y="1376363"/>
            <a:ext cx="4043363"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Content Placeholder 4"/>
          <p:cNvSpPr>
            <a:spLocks noGrp="1"/>
          </p:cNvSpPr>
          <p:nvPr>
            <p:ph sz="quarter" idx="3"/>
          </p:nvPr>
        </p:nvSpPr>
        <p:spPr>
          <a:xfrm>
            <a:off x="684213" y="3811588"/>
            <a:ext cx="4043362" cy="2284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Content Placeholder 5"/>
          <p:cNvSpPr>
            <a:spLocks noGrp="1"/>
          </p:cNvSpPr>
          <p:nvPr>
            <p:ph sz="quarter" idx="4"/>
          </p:nvPr>
        </p:nvSpPr>
        <p:spPr>
          <a:xfrm>
            <a:off x="4879975" y="3811588"/>
            <a:ext cx="4043363" cy="2284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9" name="Rectangle 8"/>
          <p:cNvSpPr>
            <a:spLocks noGrp="1" noChangeArrowheads="1"/>
          </p:cNvSpPr>
          <p:nvPr>
            <p:ph type="sldNum" sz="quarter" idx="12"/>
          </p:nvPr>
        </p:nvSpPr>
        <p:spPr>
          <a:ln/>
        </p:spPr>
        <p:txBody>
          <a:bodyPr/>
          <a:lstStyle>
            <a:lvl1pPr>
              <a:defRPr/>
            </a:lvl1pPr>
          </a:lstStyle>
          <a:p>
            <a:pPr>
              <a:defRPr/>
            </a:pPr>
            <a:fld id="{305EAF4D-A596-43C6-8369-5E3AC6C8F0CA}" type="slidenum">
              <a:rPr lang="en-US"/>
              <a:pPr>
                <a:defRPr/>
              </a:pPr>
              <a:t>‹#›</a:t>
            </a:fld>
            <a:endParaRPr lang="en-US"/>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Dokuz Eylul Universitesi"/>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 y="1412875"/>
            <a:ext cx="172878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ctrTitle"/>
          </p:nvPr>
        </p:nvSpPr>
        <p:spPr>
          <a:xfrm>
            <a:off x="2951163" y="1720850"/>
            <a:ext cx="6110287" cy="1171575"/>
          </a:xfrm>
        </p:spPr>
        <p:txBody>
          <a:bodyPr/>
          <a:lstStyle>
            <a:lvl1pPr>
              <a:defRPr sz="4000"/>
            </a:lvl1pPr>
          </a:lstStyle>
          <a:p>
            <a:r>
              <a:rPr lang="en-US"/>
              <a:t>Click to edit Master title style</a:t>
            </a:r>
          </a:p>
        </p:txBody>
      </p:sp>
      <p:sp>
        <p:nvSpPr>
          <p:cNvPr id="62467" name="Rectangle 3"/>
          <p:cNvSpPr>
            <a:spLocks noGrp="1" noChangeArrowheads="1"/>
          </p:cNvSpPr>
          <p:nvPr>
            <p:ph type="subTitle" idx="1"/>
          </p:nvPr>
        </p:nvSpPr>
        <p:spPr>
          <a:xfrm>
            <a:off x="2814638" y="3167063"/>
            <a:ext cx="6178550" cy="827087"/>
          </a:xfrm>
        </p:spPr>
        <p:txBody>
          <a:bodyPr/>
          <a:lstStyle>
            <a:lvl1pPr marL="0" indent="0" algn="ctr">
              <a:buFontTx/>
              <a:buNone/>
              <a:defRPr/>
            </a:lvl1pPr>
          </a:lstStyle>
          <a:p>
            <a:r>
              <a:rPr lang="en-US"/>
              <a:t>Click to edit Master subtitle style</a:t>
            </a:r>
          </a:p>
        </p:txBody>
      </p:sp>
      <p:sp>
        <p:nvSpPr>
          <p:cNvPr id="5" name="Rectangle 12"/>
          <p:cNvSpPr>
            <a:spLocks noGrp="1" noChangeArrowheads="1"/>
          </p:cNvSpPr>
          <p:nvPr>
            <p:ph type="dt" sz="half" idx="10"/>
          </p:nvPr>
        </p:nvSpPr>
        <p:spPr>
          <a:xfrm>
            <a:off x="685800" y="6265863"/>
            <a:ext cx="1922463" cy="481012"/>
          </a:xfrm>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ftr" sz="quarter" idx="11"/>
          </p:nvPr>
        </p:nvSpPr>
        <p:spPr>
          <a:xfrm>
            <a:off x="3157538" y="6265863"/>
            <a:ext cx="2814637" cy="481012"/>
          </a:xfrm>
        </p:spPr>
        <p:txBody>
          <a:bodyPr/>
          <a:lstStyle>
            <a:lvl1pPr>
              <a:defRPr/>
            </a:lvl1pPr>
          </a:lstStyle>
          <a:p>
            <a:pPr>
              <a:defRPr/>
            </a:pPr>
            <a:r>
              <a:rPr lang="en-US">
                <a:solidFill>
                  <a:srgbClr val="000000"/>
                </a:solidFill>
              </a:rPr>
              <a:t>Araş. Gör. K. Ulaş BİRANT (ulas@cs.deu.edu.tr)</a:t>
            </a:r>
          </a:p>
        </p:txBody>
      </p:sp>
      <p:sp>
        <p:nvSpPr>
          <p:cNvPr id="7" name="Rectangle 14"/>
          <p:cNvSpPr>
            <a:spLocks noGrp="1" noChangeArrowheads="1"/>
          </p:cNvSpPr>
          <p:nvPr>
            <p:ph type="sldNum" sz="quarter" idx="12"/>
          </p:nvPr>
        </p:nvSpPr>
        <p:spPr>
          <a:xfrm>
            <a:off x="6521450" y="6265863"/>
            <a:ext cx="1922463" cy="481012"/>
          </a:xfrm>
        </p:spPr>
        <p:txBody>
          <a:bodyPr/>
          <a:lstStyle>
            <a:lvl1pPr>
              <a:defRPr/>
            </a:lvl1pPr>
          </a:lstStyle>
          <a:p>
            <a:pPr>
              <a:defRPr/>
            </a:pPr>
            <a:fld id="{BA787277-1792-4ED2-BA04-1C52989DF4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6497659"/>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6" name="Rectangle 8"/>
          <p:cNvSpPr>
            <a:spLocks noGrp="1" noChangeArrowheads="1"/>
          </p:cNvSpPr>
          <p:nvPr>
            <p:ph type="sldNum" sz="quarter" idx="12"/>
          </p:nvPr>
        </p:nvSpPr>
        <p:spPr>
          <a:ln/>
        </p:spPr>
        <p:txBody>
          <a:bodyPr/>
          <a:lstStyle>
            <a:lvl1pPr>
              <a:defRPr/>
            </a:lvl1pPr>
          </a:lstStyle>
          <a:p>
            <a:pPr>
              <a:defRPr/>
            </a:pPr>
            <a:fld id="{24C5FEC4-4136-45A8-A252-8E40555659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9423110"/>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6" name="Rectangle 8"/>
          <p:cNvSpPr>
            <a:spLocks noGrp="1" noChangeArrowheads="1"/>
          </p:cNvSpPr>
          <p:nvPr>
            <p:ph type="sldNum" sz="quarter" idx="12"/>
          </p:nvPr>
        </p:nvSpPr>
        <p:spPr>
          <a:ln/>
        </p:spPr>
        <p:txBody>
          <a:bodyPr/>
          <a:lstStyle>
            <a:lvl1pPr>
              <a:defRPr/>
            </a:lvl1pPr>
          </a:lstStyle>
          <a:p>
            <a:pPr>
              <a:defRPr/>
            </a:pPr>
            <a:fld id="{E3FFF147-6EA3-4E27-A72F-55E2323D5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7292703"/>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84213" y="1376363"/>
            <a:ext cx="4043362"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879975" y="1376363"/>
            <a:ext cx="4043363"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7" name="Rectangle 8"/>
          <p:cNvSpPr>
            <a:spLocks noGrp="1" noChangeArrowheads="1"/>
          </p:cNvSpPr>
          <p:nvPr>
            <p:ph type="sldNum" sz="quarter" idx="12"/>
          </p:nvPr>
        </p:nvSpPr>
        <p:spPr>
          <a:ln/>
        </p:spPr>
        <p:txBody>
          <a:bodyPr/>
          <a:lstStyle>
            <a:lvl1pPr>
              <a:defRPr/>
            </a:lvl1pPr>
          </a:lstStyle>
          <a:p>
            <a:pPr>
              <a:defRPr/>
            </a:pPr>
            <a:fld id="{696B3A7D-A2C8-4C44-9A47-029E578D3D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5833801"/>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9" name="Rectangle 8"/>
          <p:cNvSpPr>
            <a:spLocks noGrp="1" noChangeArrowheads="1"/>
          </p:cNvSpPr>
          <p:nvPr>
            <p:ph type="sldNum" sz="quarter" idx="12"/>
          </p:nvPr>
        </p:nvSpPr>
        <p:spPr>
          <a:ln/>
        </p:spPr>
        <p:txBody>
          <a:bodyPr/>
          <a:lstStyle>
            <a:lvl1pPr>
              <a:defRPr/>
            </a:lvl1pPr>
          </a:lstStyle>
          <a:p>
            <a:pPr>
              <a:defRPr/>
            </a:pPr>
            <a:fld id="{97C900AD-53B4-48E7-9511-F188D817AE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74368"/>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5" name="Rectangle 8"/>
          <p:cNvSpPr>
            <a:spLocks noGrp="1" noChangeArrowheads="1"/>
          </p:cNvSpPr>
          <p:nvPr>
            <p:ph type="sldNum" sz="quarter" idx="12"/>
          </p:nvPr>
        </p:nvSpPr>
        <p:spPr>
          <a:ln/>
        </p:spPr>
        <p:txBody>
          <a:bodyPr/>
          <a:lstStyle>
            <a:lvl1pPr>
              <a:defRPr/>
            </a:lvl1pPr>
          </a:lstStyle>
          <a:p>
            <a:pPr>
              <a:defRPr/>
            </a:pPr>
            <a:fld id="{AEE31FCC-3581-4B01-93D9-C89C2FC422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1023705"/>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4" name="Rectangle 8"/>
          <p:cNvSpPr>
            <a:spLocks noGrp="1" noChangeArrowheads="1"/>
          </p:cNvSpPr>
          <p:nvPr>
            <p:ph type="sldNum" sz="quarter" idx="12"/>
          </p:nvPr>
        </p:nvSpPr>
        <p:spPr>
          <a:ln/>
        </p:spPr>
        <p:txBody>
          <a:bodyPr/>
          <a:lstStyle>
            <a:lvl1pPr>
              <a:defRPr/>
            </a:lvl1pPr>
          </a:lstStyle>
          <a:p>
            <a:pPr>
              <a:defRPr/>
            </a:pPr>
            <a:fld id="{C77152B6-93E8-4523-A0CD-9FE94ED62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796909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6" name="Rectangle 8"/>
          <p:cNvSpPr>
            <a:spLocks noGrp="1" noChangeArrowheads="1"/>
          </p:cNvSpPr>
          <p:nvPr>
            <p:ph type="sldNum" sz="quarter" idx="12"/>
          </p:nvPr>
        </p:nvSpPr>
        <p:spPr>
          <a:ln/>
        </p:spPr>
        <p:txBody>
          <a:bodyPr/>
          <a:lstStyle>
            <a:lvl1pPr>
              <a:defRPr/>
            </a:lvl1pPr>
          </a:lstStyle>
          <a:p>
            <a:pPr>
              <a:defRPr/>
            </a:pPr>
            <a:fld id="{5FE81E4C-B8A3-4E4C-A6DE-FC950BD226F8}" type="slidenum">
              <a:rPr lang="en-US"/>
              <a:pPr>
                <a:defRPr/>
              </a:pPr>
              <a:t>‹#›</a:t>
            </a:fld>
            <a:endParaRPr lang="en-US"/>
          </a:p>
        </p:txBody>
      </p:sp>
    </p:spTree>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7" name="Rectangle 8"/>
          <p:cNvSpPr>
            <a:spLocks noGrp="1" noChangeArrowheads="1"/>
          </p:cNvSpPr>
          <p:nvPr>
            <p:ph type="sldNum" sz="quarter" idx="12"/>
          </p:nvPr>
        </p:nvSpPr>
        <p:spPr>
          <a:ln/>
        </p:spPr>
        <p:txBody>
          <a:bodyPr/>
          <a:lstStyle>
            <a:lvl1pPr>
              <a:defRPr/>
            </a:lvl1pPr>
          </a:lstStyle>
          <a:p>
            <a:pPr>
              <a:defRPr/>
            </a:pPr>
            <a:fld id="{5EA39676-9CDC-45E6-95A0-25207F6151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597009"/>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7" name="Rectangle 8"/>
          <p:cNvSpPr>
            <a:spLocks noGrp="1" noChangeArrowheads="1"/>
          </p:cNvSpPr>
          <p:nvPr>
            <p:ph type="sldNum" sz="quarter" idx="12"/>
          </p:nvPr>
        </p:nvSpPr>
        <p:spPr>
          <a:ln/>
        </p:spPr>
        <p:txBody>
          <a:bodyPr/>
          <a:lstStyle>
            <a:lvl1pPr>
              <a:defRPr/>
            </a:lvl1pPr>
          </a:lstStyle>
          <a:p>
            <a:pPr>
              <a:defRPr/>
            </a:pPr>
            <a:fld id="{859015BE-32CE-47D0-A2B0-099449F82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3598795"/>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6" name="Rectangle 8"/>
          <p:cNvSpPr>
            <a:spLocks noGrp="1" noChangeArrowheads="1"/>
          </p:cNvSpPr>
          <p:nvPr>
            <p:ph type="sldNum" sz="quarter" idx="12"/>
          </p:nvPr>
        </p:nvSpPr>
        <p:spPr>
          <a:ln/>
        </p:spPr>
        <p:txBody>
          <a:bodyPr/>
          <a:lstStyle>
            <a:lvl1pPr>
              <a:defRPr/>
            </a:lvl1pPr>
          </a:lstStyle>
          <a:p>
            <a:pPr>
              <a:defRPr/>
            </a:pPr>
            <a:fld id="{742A21D3-9631-459E-AD4B-7FFF09B30A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2603010"/>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4350" y="68263"/>
            <a:ext cx="2058988" cy="6027737"/>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684213" y="68263"/>
            <a:ext cx="6027737" cy="6027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6" name="Rectangle 8"/>
          <p:cNvSpPr>
            <a:spLocks noGrp="1" noChangeArrowheads="1"/>
          </p:cNvSpPr>
          <p:nvPr>
            <p:ph type="sldNum" sz="quarter" idx="12"/>
          </p:nvPr>
        </p:nvSpPr>
        <p:spPr>
          <a:ln/>
        </p:spPr>
        <p:txBody>
          <a:bodyPr/>
          <a:lstStyle>
            <a:lvl1pPr>
              <a:defRPr/>
            </a:lvl1pPr>
          </a:lstStyle>
          <a:p>
            <a:pPr>
              <a:defRPr/>
            </a:pPr>
            <a:fld id="{080A4A42-69F8-4705-A119-8A7BE67DD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905188"/>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1450" y="68263"/>
            <a:ext cx="7307263" cy="912812"/>
          </a:xfrm>
        </p:spPr>
        <p:txBody>
          <a:bodyPr/>
          <a:lstStyle/>
          <a:p>
            <a:r>
              <a:rPr lang="en-US"/>
              <a:t>Click to edit Master title style</a:t>
            </a:r>
            <a:endParaRPr lang="tr-TR"/>
          </a:p>
        </p:txBody>
      </p:sp>
      <p:sp>
        <p:nvSpPr>
          <p:cNvPr id="3" name="Table Placeholder 2"/>
          <p:cNvSpPr>
            <a:spLocks noGrp="1"/>
          </p:cNvSpPr>
          <p:nvPr>
            <p:ph type="tbl" idx="1"/>
          </p:nvPr>
        </p:nvSpPr>
        <p:spPr>
          <a:xfrm>
            <a:off x="684213" y="1376363"/>
            <a:ext cx="8239125" cy="4719637"/>
          </a:xfrm>
        </p:spPr>
        <p:txBody>
          <a:bodyPr/>
          <a:lstStyle/>
          <a:p>
            <a:pPr lvl="0"/>
            <a:endParaRPr lang="tr-TR"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6" name="Rectangle 8"/>
          <p:cNvSpPr>
            <a:spLocks noGrp="1" noChangeArrowheads="1"/>
          </p:cNvSpPr>
          <p:nvPr>
            <p:ph type="sldNum" sz="quarter" idx="12"/>
          </p:nvPr>
        </p:nvSpPr>
        <p:spPr>
          <a:ln/>
        </p:spPr>
        <p:txBody>
          <a:bodyPr/>
          <a:lstStyle>
            <a:lvl1pPr>
              <a:defRPr/>
            </a:lvl1pPr>
          </a:lstStyle>
          <a:p>
            <a:pPr>
              <a:defRPr/>
            </a:pPr>
            <a:fld id="{17007581-2BAA-43D9-8034-17B0F80C2D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339536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6" name="Rectangle 8"/>
          <p:cNvSpPr>
            <a:spLocks noGrp="1" noChangeArrowheads="1"/>
          </p:cNvSpPr>
          <p:nvPr>
            <p:ph type="sldNum" sz="quarter" idx="12"/>
          </p:nvPr>
        </p:nvSpPr>
        <p:spPr>
          <a:ln/>
        </p:spPr>
        <p:txBody>
          <a:bodyPr/>
          <a:lstStyle>
            <a:lvl1pPr>
              <a:defRPr/>
            </a:lvl1pPr>
          </a:lstStyle>
          <a:p>
            <a:pPr>
              <a:defRPr/>
            </a:pPr>
            <a:fld id="{EACDD1E8-39ED-4159-B65B-E5426545C80C}" type="slidenum">
              <a:rPr lang="en-US"/>
              <a:pPr>
                <a:defRPr/>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84213" y="1376363"/>
            <a:ext cx="4043362"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879975" y="1376363"/>
            <a:ext cx="4043363"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7" name="Rectangle 8"/>
          <p:cNvSpPr>
            <a:spLocks noGrp="1" noChangeArrowheads="1"/>
          </p:cNvSpPr>
          <p:nvPr>
            <p:ph type="sldNum" sz="quarter" idx="12"/>
          </p:nvPr>
        </p:nvSpPr>
        <p:spPr>
          <a:ln/>
        </p:spPr>
        <p:txBody>
          <a:bodyPr/>
          <a:lstStyle>
            <a:lvl1pPr>
              <a:defRPr/>
            </a:lvl1pPr>
          </a:lstStyle>
          <a:p>
            <a:pPr>
              <a:defRPr/>
            </a:pPr>
            <a:fld id="{643244C0-7401-429D-B807-91634FB084B6}" type="slidenum">
              <a:rPr lang="en-US"/>
              <a:pPr>
                <a:defRPr/>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9" name="Rectangle 8"/>
          <p:cNvSpPr>
            <a:spLocks noGrp="1" noChangeArrowheads="1"/>
          </p:cNvSpPr>
          <p:nvPr>
            <p:ph type="sldNum" sz="quarter" idx="12"/>
          </p:nvPr>
        </p:nvSpPr>
        <p:spPr>
          <a:ln/>
        </p:spPr>
        <p:txBody>
          <a:bodyPr/>
          <a:lstStyle>
            <a:lvl1pPr>
              <a:defRPr/>
            </a:lvl1pPr>
          </a:lstStyle>
          <a:p>
            <a:pPr>
              <a:defRPr/>
            </a:pPr>
            <a:fld id="{1595B7FA-980C-483D-AC8E-3DD01D411FF0}" type="slidenum">
              <a:rPr lang="en-US"/>
              <a:pPr>
                <a:defRPr/>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5" name="Rectangle 8"/>
          <p:cNvSpPr>
            <a:spLocks noGrp="1" noChangeArrowheads="1"/>
          </p:cNvSpPr>
          <p:nvPr>
            <p:ph type="sldNum" sz="quarter" idx="12"/>
          </p:nvPr>
        </p:nvSpPr>
        <p:spPr>
          <a:ln/>
        </p:spPr>
        <p:txBody>
          <a:bodyPr/>
          <a:lstStyle>
            <a:lvl1pPr>
              <a:defRPr/>
            </a:lvl1pPr>
          </a:lstStyle>
          <a:p>
            <a:pPr>
              <a:defRPr/>
            </a:pPr>
            <a:fld id="{CB4B785A-73F9-49AD-BA8A-62F2F1BE9B57}" type="slidenum">
              <a:rPr lang="en-US"/>
              <a:pPr>
                <a:defRPr/>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4" name="Rectangle 8"/>
          <p:cNvSpPr>
            <a:spLocks noGrp="1" noChangeArrowheads="1"/>
          </p:cNvSpPr>
          <p:nvPr>
            <p:ph type="sldNum" sz="quarter" idx="12"/>
          </p:nvPr>
        </p:nvSpPr>
        <p:spPr>
          <a:ln/>
        </p:spPr>
        <p:txBody>
          <a:bodyPr/>
          <a:lstStyle>
            <a:lvl1pPr>
              <a:defRPr/>
            </a:lvl1pPr>
          </a:lstStyle>
          <a:p>
            <a:pPr>
              <a:defRPr/>
            </a:pPr>
            <a:fld id="{42B2310D-566D-491B-BD22-28AC7559AAA5}" type="slidenum">
              <a:rPr lang="en-US"/>
              <a:pPr>
                <a:defRPr/>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7" name="Rectangle 8"/>
          <p:cNvSpPr>
            <a:spLocks noGrp="1" noChangeArrowheads="1"/>
          </p:cNvSpPr>
          <p:nvPr>
            <p:ph type="sldNum" sz="quarter" idx="12"/>
          </p:nvPr>
        </p:nvSpPr>
        <p:spPr>
          <a:ln/>
        </p:spPr>
        <p:txBody>
          <a:bodyPr/>
          <a:lstStyle>
            <a:lvl1pPr>
              <a:defRPr/>
            </a:lvl1pPr>
          </a:lstStyle>
          <a:p>
            <a:pPr>
              <a:defRPr/>
            </a:pPr>
            <a:fld id="{84879EAF-331D-4D69-BA20-394EE819E730}" type="slidenum">
              <a:rPr lang="en-US"/>
              <a:pPr>
                <a:defRPr/>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7" name="Rectangle 8"/>
          <p:cNvSpPr>
            <a:spLocks noGrp="1" noChangeArrowheads="1"/>
          </p:cNvSpPr>
          <p:nvPr>
            <p:ph type="sldNum" sz="quarter" idx="12"/>
          </p:nvPr>
        </p:nvSpPr>
        <p:spPr>
          <a:ln/>
        </p:spPr>
        <p:txBody>
          <a:bodyPr/>
          <a:lstStyle>
            <a:lvl1pPr>
              <a:defRPr/>
            </a:lvl1pPr>
          </a:lstStyle>
          <a:p>
            <a:pPr>
              <a:defRPr/>
            </a:pPr>
            <a:fld id="{6BEBB885-B8D9-4637-A928-56AAEFF3D397}" type="slidenum">
              <a:rPr lang="en-US"/>
              <a:pPr>
                <a:defRPr/>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rot="5400000">
            <a:off x="4747418" y="-3344068"/>
            <a:ext cx="1052513" cy="7740650"/>
          </a:xfrm>
          <a:prstGeom prst="rect">
            <a:avLst/>
          </a:prstGeom>
          <a:gradFill rotWithShape="1">
            <a:gsLst>
              <a:gs pos="0">
                <a:srgbClr val="003399">
                  <a:alpha val="39000"/>
                </a:srgbClr>
              </a:gs>
              <a:gs pos="100000">
                <a:srgbClr val="003399">
                  <a:gamma/>
                  <a:tint val="0"/>
                  <a:invGamma/>
                </a:srgbClr>
              </a:gs>
            </a:gsLst>
            <a:lin ang="5400000" scaled="1"/>
          </a:gradFill>
          <a:ln w="9525">
            <a:noFill/>
            <a:miter lim="800000"/>
            <a:headEnd/>
            <a:tailEnd/>
          </a:ln>
          <a:effectLst/>
        </p:spPr>
        <p:txBody>
          <a:bodyPr wrap="none" anchor="ctr"/>
          <a:lstStyle/>
          <a:p>
            <a:pPr eaLnBrk="0" hangingPunct="0">
              <a:defRPr/>
            </a:pPr>
            <a:endParaRPr lang="tr-TR"/>
          </a:p>
        </p:txBody>
      </p:sp>
      <p:sp>
        <p:nvSpPr>
          <p:cNvPr id="1027" name="Rectangle 4"/>
          <p:cNvSpPr>
            <a:spLocks noGrp="1" noChangeArrowheads="1"/>
          </p:cNvSpPr>
          <p:nvPr>
            <p:ph type="title"/>
          </p:nvPr>
        </p:nvSpPr>
        <p:spPr bwMode="auto">
          <a:xfrm>
            <a:off x="1441450" y="68263"/>
            <a:ext cx="7307263" cy="912812"/>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8" name="Rectangle 5"/>
          <p:cNvSpPr>
            <a:spLocks noGrp="1" noChangeArrowheads="1"/>
          </p:cNvSpPr>
          <p:nvPr>
            <p:ph type="body" idx="1"/>
          </p:nvPr>
        </p:nvSpPr>
        <p:spPr bwMode="auto">
          <a:xfrm>
            <a:off x="684213" y="1376363"/>
            <a:ext cx="8239125" cy="47196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61446"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hangingPunct="1">
              <a:defRPr sz="1300">
                <a:latin typeface="+mn-lt"/>
              </a:defRPr>
            </a:lvl1pPr>
          </a:lstStyle>
          <a:p>
            <a:pPr>
              <a:defRPr/>
            </a:pPr>
            <a:endParaRPr lang="en-US"/>
          </a:p>
        </p:txBody>
      </p:sp>
      <p:sp>
        <p:nvSpPr>
          <p:cNvPr id="61447"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sz="1300">
                <a:latin typeface="+mn-lt"/>
              </a:defRPr>
            </a:lvl1pPr>
          </a:lstStyle>
          <a:p>
            <a:pPr>
              <a:defRPr/>
            </a:pPr>
            <a:r>
              <a:rPr lang="en-US"/>
              <a:t>Metalurji &amp; Malzeme Mühendisliği Bölümü</a:t>
            </a:r>
          </a:p>
        </p:txBody>
      </p:sp>
      <p:sp>
        <p:nvSpPr>
          <p:cNvPr id="61448"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300">
                <a:latin typeface="+mn-lt"/>
              </a:defRPr>
            </a:lvl1pPr>
          </a:lstStyle>
          <a:p>
            <a:pPr>
              <a:defRPr/>
            </a:pPr>
            <a:fld id="{2C286B8F-06D5-404C-8561-F0D568BCF9A7}" type="slidenum">
              <a:rPr lang="en-US"/>
              <a:pPr>
                <a:defRPr/>
              </a:pPr>
              <a:t>‹#›</a:t>
            </a:fld>
            <a:endParaRPr lang="en-US"/>
          </a:p>
        </p:txBody>
      </p:sp>
      <p:pic>
        <p:nvPicPr>
          <p:cNvPr id="1032" name="Picture 9" descr="deu_logo_s"/>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0" y="0"/>
            <a:ext cx="1042988" cy="965200"/>
          </a:xfrm>
          <a:prstGeom prst="rect">
            <a:avLst/>
          </a:prstGeom>
          <a:noFill/>
          <a:ln w="9525">
            <a:noFill/>
            <a:miter lim="800000"/>
            <a:headEnd/>
            <a:tailEnd/>
          </a:ln>
        </p:spPr>
      </p:pic>
      <p:sp>
        <p:nvSpPr>
          <p:cNvPr id="61451" name="Line 11"/>
          <p:cNvSpPr>
            <a:spLocks noChangeShapeType="1"/>
          </p:cNvSpPr>
          <p:nvPr/>
        </p:nvSpPr>
        <p:spPr bwMode="auto">
          <a:xfrm>
            <a:off x="1403350" y="1125538"/>
            <a:ext cx="7489825" cy="0"/>
          </a:xfrm>
          <a:prstGeom prst="line">
            <a:avLst/>
          </a:prstGeom>
          <a:noFill/>
          <a:ln w="38100">
            <a:solidFill>
              <a:srgbClr val="CC0000"/>
            </a:solidFill>
            <a:round/>
            <a:headEnd/>
            <a:tailEnd/>
          </a:ln>
          <a:effectLst/>
        </p:spPr>
        <p:txBody>
          <a:bodyPr wrap="none"/>
          <a:lstStyle/>
          <a:p>
            <a:pPr eaLnBrk="0" hangingPunct="0">
              <a:defRPr/>
            </a:pPr>
            <a:endParaRPr lang="tr-TR"/>
          </a:p>
        </p:txBody>
      </p:sp>
    </p:spTree>
  </p:cSld>
  <p:clrMap bg1="lt1" tx1="dk1" bg2="lt2" tx2="dk2" accent1="accent1" accent2="accent2" accent3="accent3" accent4="accent4" accent5="accent5" accent6="accent6" hlink="hlink" folHlink="folHlink"/>
  <p:sldLayoutIdLst>
    <p:sldLayoutId id="2147483758"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p:zoom/>
  </p:transition>
  <p:hf sldNum="0" hdr="0" dt="0"/>
  <p:txStyles>
    <p:title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Arial" charset="0"/>
        </a:defRPr>
      </a:lvl2pPr>
      <a:lvl3pPr algn="l" rtl="0" eaLnBrk="0" fontAlgn="base" hangingPunct="0">
        <a:spcBef>
          <a:spcPct val="0"/>
        </a:spcBef>
        <a:spcAft>
          <a:spcPct val="0"/>
        </a:spcAft>
        <a:defRPr sz="3600" b="1">
          <a:solidFill>
            <a:srgbClr val="003366"/>
          </a:solidFill>
          <a:latin typeface="Arial" charset="0"/>
        </a:defRPr>
      </a:lvl3pPr>
      <a:lvl4pPr algn="l" rtl="0" eaLnBrk="0" fontAlgn="base" hangingPunct="0">
        <a:spcBef>
          <a:spcPct val="0"/>
        </a:spcBef>
        <a:spcAft>
          <a:spcPct val="0"/>
        </a:spcAft>
        <a:defRPr sz="3600" b="1">
          <a:solidFill>
            <a:srgbClr val="003366"/>
          </a:solidFill>
          <a:latin typeface="Arial" charset="0"/>
        </a:defRPr>
      </a:lvl4pPr>
      <a:lvl5pPr algn="l" rtl="0" eaLnBrk="0" fontAlgn="base" hangingPunct="0">
        <a:spcBef>
          <a:spcPct val="0"/>
        </a:spcBef>
        <a:spcAft>
          <a:spcPct val="0"/>
        </a:spcAft>
        <a:defRPr sz="3600" b="1">
          <a:solidFill>
            <a:srgbClr val="003366"/>
          </a:solidFill>
          <a:latin typeface="Arial" charset="0"/>
        </a:defRPr>
      </a:lvl5pPr>
      <a:lvl6pPr marL="457200" algn="l" rtl="0" fontAlgn="base">
        <a:spcBef>
          <a:spcPct val="0"/>
        </a:spcBef>
        <a:spcAft>
          <a:spcPct val="0"/>
        </a:spcAft>
        <a:defRPr sz="3600" b="1">
          <a:solidFill>
            <a:srgbClr val="003366"/>
          </a:solidFill>
          <a:latin typeface="Arial" charset="0"/>
        </a:defRPr>
      </a:lvl6pPr>
      <a:lvl7pPr marL="914400" algn="l" rtl="0" fontAlgn="base">
        <a:spcBef>
          <a:spcPct val="0"/>
        </a:spcBef>
        <a:spcAft>
          <a:spcPct val="0"/>
        </a:spcAft>
        <a:defRPr sz="3600" b="1">
          <a:solidFill>
            <a:srgbClr val="003366"/>
          </a:solidFill>
          <a:latin typeface="Arial" charset="0"/>
        </a:defRPr>
      </a:lvl7pPr>
      <a:lvl8pPr marL="1371600" algn="l" rtl="0" fontAlgn="base">
        <a:spcBef>
          <a:spcPct val="0"/>
        </a:spcBef>
        <a:spcAft>
          <a:spcPct val="0"/>
        </a:spcAft>
        <a:defRPr sz="3600" b="1">
          <a:solidFill>
            <a:srgbClr val="003366"/>
          </a:solidFill>
          <a:latin typeface="Arial" charset="0"/>
        </a:defRPr>
      </a:lvl8pPr>
      <a:lvl9pPr marL="1828800" algn="l" rtl="0" fontAlgn="base">
        <a:spcBef>
          <a:spcPct val="0"/>
        </a:spcBef>
        <a:spcAft>
          <a:spcPct val="0"/>
        </a:spcAft>
        <a:defRPr sz="3600" b="1">
          <a:solidFill>
            <a:srgbClr val="003366"/>
          </a:solidFill>
          <a:latin typeface="Arial" charset="0"/>
        </a:defRPr>
      </a:lvl9pPr>
    </p:titleStyle>
    <p:bodyStyle>
      <a:lvl1pPr marL="342900" indent="-342900" algn="l" rtl="0" eaLnBrk="0" fontAlgn="base" hangingPunct="0">
        <a:spcBef>
          <a:spcPct val="20000"/>
        </a:spcBef>
        <a:spcAft>
          <a:spcPct val="0"/>
        </a:spcAft>
        <a:buChar char="•"/>
        <a:defRPr sz="29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5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a:solidFill>
            <a:srgbClr val="000066"/>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rot="10800000">
            <a:off x="0" y="1371600"/>
            <a:ext cx="457200" cy="4638675"/>
          </a:xfrm>
          <a:prstGeom prst="rect">
            <a:avLst/>
          </a:prstGeom>
          <a:gradFill rotWithShape="1">
            <a:gsLst>
              <a:gs pos="0">
                <a:srgbClr val="003399">
                  <a:alpha val="39000"/>
                </a:srgbClr>
              </a:gs>
              <a:gs pos="100000">
                <a:srgbClr val="003399">
                  <a:gamma/>
                  <a:tint val="0"/>
                  <a:invGamma/>
                </a:srgbClr>
              </a:gs>
            </a:gsLst>
            <a:lin ang="5400000" scaled="1"/>
          </a:gradFill>
          <a:ln w="9525">
            <a:noFill/>
            <a:miter lim="800000"/>
            <a:headEnd/>
            <a:tailEnd/>
          </a:ln>
          <a:effectLst/>
        </p:spPr>
        <p:txBody>
          <a:bodyPr wrap="none" anchor="ctr"/>
          <a:lstStyle/>
          <a:p>
            <a:pPr eaLnBrk="0" hangingPunct="0">
              <a:defRPr/>
            </a:pPr>
            <a:endParaRPr lang="tr-TR">
              <a:solidFill>
                <a:srgbClr val="000000"/>
              </a:solidFill>
            </a:endParaRPr>
          </a:p>
        </p:txBody>
      </p:sp>
      <p:sp>
        <p:nvSpPr>
          <p:cNvPr id="61443" name="Rectangle 3"/>
          <p:cNvSpPr>
            <a:spLocks noChangeArrowheads="1"/>
          </p:cNvSpPr>
          <p:nvPr/>
        </p:nvSpPr>
        <p:spPr bwMode="auto">
          <a:xfrm rot="5400000">
            <a:off x="4747418" y="-3344068"/>
            <a:ext cx="1052513" cy="7740650"/>
          </a:xfrm>
          <a:prstGeom prst="rect">
            <a:avLst/>
          </a:prstGeom>
          <a:gradFill rotWithShape="1">
            <a:gsLst>
              <a:gs pos="0">
                <a:srgbClr val="003399">
                  <a:alpha val="39000"/>
                </a:srgbClr>
              </a:gs>
              <a:gs pos="100000">
                <a:srgbClr val="003399">
                  <a:gamma/>
                  <a:tint val="0"/>
                  <a:invGamma/>
                </a:srgbClr>
              </a:gs>
            </a:gsLst>
            <a:lin ang="5400000" scaled="1"/>
          </a:gradFill>
          <a:ln w="9525">
            <a:noFill/>
            <a:miter lim="800000"/>
            <a:headEnd/>
            <a:tailEnd/>
          </a:ln>
          <a:effectLst/>
        </p:spPr>
        <p:txBody>
          <a:bodyPr wrap="none" anchor="ctr"/>
          <a:lstStyle/>
          <a:p>
            <a:pPr eaLnBrk="0" hangingPunct="0">
              <a:defRPr/>
            </a:pPr>
            <a:endParaRPr lang="tr-TR">
              <a:solidFill>
                <a:srgbClr val="000000"/>
              </a:solidFill>
            </a:endParaRPr>
          </a:p>
        </p:txBody>
      </p:sp>
      <p:sp>
        <p:nvSpPr>
          <p:cNvPr id="2052" name="Rectangle 4"/>
          <p:cNvSpPr>
            <a:spLocks noGrp="1" noChangeArrowheads="1"/>
          </p:cNvSpPr>
          <p:nvPr>
            <p:ph type="title"/>
          </p:nvPr>
        </p:nvSpPr>
        <p:spPr bwMode="auto">
          <a:xfrm>
            <a:off x="1441450" y="68263"/>
            <a:ext cx="730726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2053" name="Rectangle 5"/>
          <p:cNvSpPr>
            <a:spLocks noGrp="1" noChangeArrowheads="1"/>
          </p:cNvSpPr>
          <p:nvPr>
            <p:ph type="body" idx="1"/>
          </p:nvPr>
        </p:nvSpPr>
        <p:spPr bwMode="auto">
          <a:xfrm>
            <a:off x="684213" y="1376363"/>
            <a:ext cx="8239125"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61446"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hangingPunct="1">
              <a:defRPr sz="1300">
                <a:latin typeface="+mn-lt"/>
              </a:defRPr>
            </a:lvl1pPr>
          </a:lstStyle>
          <a:p>
            <a:pPr>
              <a:defRPr/>
            </a:pPr>
            <a:endParaRPr lang="en-US">
              <a:solidFill>
                <a:srgbClr val="000000"/>
              </a:solidFill>
            </a:endParaRPr>
          </a:p>
        </p:txBody>
      </p:sp>
      <p:sp>
        <p:nvSpPr>
          <p:cNvPr id="61447"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sz="1300">
                <a:latin typeface="+mn-lt"/>
              </a:defRPr>
            </a:lvl1pPr>
          </a:lstStyle>
          <a:p>
            <a:pPr>
              <a:defRPr/>
            </a:pPr>
            <a:r>
              <a:rPr lang="en-US">
                <a:solidFill>
                  <a:srgbClr val="000000"/>
                </a:solidFill>
              </a:rPr>
              <a:t>Araş. Gör. K. Ulaş BİRANT (ulas@cs.deu.edu.tr)</a:t>
            </a:r>
          </a:p>
        </p:txBody>
      </p:sp>
      <p:sp>
        <p:nvSpPr>
          <p:cNvPr id="61448"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300">
                <a:latin typeface="+mn-lt"/>
              </a:defRPr>
            </a:lvl1pPr>
          </a:lstStyle>
          <a:p>
            <a:pPr>
              <a:defRPr/>
            </a:pPr>
            <a:fld id="{7633EFA8-A937-4C6F-AB7A-5091C0380080}" type="slidenum">
              <a:rPr lang="en-US">
                <a:solidFill>
                  <a:srgbClr val="000000"/>
                </a:solidFill>
              </a:rPr>
              <a:pPr>
                <a:defRPr/>
              </a:pPr>
              <a:t>‹#›</a:t>
            </a:fld>
            <a:endParaRPr lang="en-US">
              <a:solidFill>
                <a:srgbClr val="000000"/>
              </a:solidFill>
            </a:endParaRPr>
          </a:p>
        </p:txBody>
      </p:sp>
      <p:pic>
        <p:nvPicPr>
          <p:cNvPr id="2057" name="Picture 9" descr="deu_logo_s"/>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042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Text Box 10"/>
          <p:cNvSpPr txBox="1">
            <a:spLocks noChangeArrowheads="1"/>
          </p:cNvSpPr>
          <p:nvPr/>
        </p:nvSpPr>
        <p:spPr bwMode="auto">
          <a:xfrm rot="16200000">
            <a:off x="-1821656" y="3439319"/>
            <a:ext cx="4033837" cy="396875"/>
          </a:xfrm>
          <a:prstGeom prst="rect">
            <a:avLst/>
          </a:prstGeom>
          <a:noFill/>
          <a:ln w="9525">
            <a:noFill/>
            <a:miter lim="800000"/>
            <a:headEnd/>
            <a:tailEnd/>
          </a:ln>
          <a:effectLst/>
        </p:spPr>
        <p:txBody>
          <a:bodyPr wrap="none">
            <a:spAutoFit/>
          </a:bodyPr>
          <a:lstStyle/>
          <a:p>
            <a:pPr>
              <a:defRPr/>
            </a:pPr>
            <a:r>
              <a:rPr lang="tr-TR" sz="2000" b="1">
                <a:solidFill>
                  <a:srgbClr val="003366"/>
                </a:solidFill>
                <a:latin typeface="Arial" charset="0"/>
              </a:rPr>
              <a:t>Bilgisayar Mühendisliği Bölümü</a:t>
            </a:r>
          </a:p>
        </p:txBody>
      </p:sp>
      <p:sp>
        <p:nvSpPr>
          <p:cNvPr id="61451" name="Line 11"/>
          <p:cNvSpPr>
            <a:spLocks noChangeShapeType="1"/>
          </p:cNvSpPr>
          <p:nvPr/>
        </p:nvSpPr>
        <p:spPr bwMode="auto">
          <a:xfrm>
            <a:off x="1403350" y="1125538"/>
            <a:ext cx="7489825" cy="0"/>
          </a:xfrm>
          <a:prstGeom prst="line">
            <a:avLst/>
          </a:prstGeom>
          <a:noFill/>
          <a:ln w="38100">
            <a:solidFill>
              <a:srgbClr val="CC0000"/>
            </a:solidFill>
            <a:round/>
            <a:headEnd/>
            <a:tailEnd/>
          </a:ln>
          <a:effectLst/>
        </p:spPr>
        <p:txBody>
          <a:bodyPr wrap="none"/>
          <a:lstStyle/>
          <a:p>
            <a:pPr eaLnBrk="0" hangingPunct="0">
              <a:defRPr/>
            </a:pPr>
            <a:endParaRPr lang="tr-TR">
              <a:solidFill>
                <a:srgbClr val="000000"/>
              </a:solidFill>
            </a:endParaRPr>
          </a:p>
        </p:txBody>
      </p:sp>
    </p:spTree>
    <p:extLst>
      <p:ext uri="{BB962C8B-B14F-4D97-AF65-F5344CB8AC3E}">
        <p14:creationId xmlns:p14="http://schemas.microsoft.com/office/powerpoint/2010/main" val="409120248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ransition>
    <p:zoom/>
  </p:transition>
  <p:hf hdr="0" ftr="0" dt="0"/>
  <p:txStyles>
    <p:title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Arial" charset="0"/>
        </a:defRPr>
      </a:lvl2pPr>
      <a:lvl3pPr algn="l" rtl="0" eaLnBrk="0" fontAlgn="base" hangingPunct="0">
        <a:spcBef>
          <a:spcPct val="0"/>
        </a:spcBef>
        <a:spcAft>
          <a:spcPct val="0"/>
        </a:spcAft>
        <a:defRPr sz="3600" b="1">
          <a:solidFill>
            <a:srgbClr val="003366"/>
          </a:solidFill>
          <a:latin typeface="Arial" charset="0"/>
        </a:defRPr>
      </a:lvl3pPr>
      <a:lvl4pPr algn="l" rtl="0" eaLnBrk="0" fontAlgn="base" hangingPunct="0">
        <a:spcBef>
          <a:spcPct val="0"/>
        </a:spcBef>
        <a:spcAft>
          <a:spcPct val="0"/>
        </a:spcAft>
        <a:defRPr sz="3600" b="1">
          <a:solidFill>
            <a:srgbClr val="003366"/>
          </a:solidFill>
          <a:latin typeface="Arial" charset="0"/>
        </a:defRPr>
      </a:lvl4pPr>
      <a:lvl5pPr algn="l" rtl="0" eaLnBrk="0" fontAlgn="base" hangingPunct="0">
        <a:spcBef>
          <a:spcPct val="0"/>
        </a:spcBef>
        <a:spcAft>
          <a:spcPct val="0"/>
        </a:spcAft>
        <a:defRPr sz="3600" b="1">
          <a:solidFill>
            <a:srgbClr val="003366"/>
          </a:solidFill>
          <a:latin typeface="Arial" charset="0"/>
        </a:defRPr>
      </a:lvl5pPr>
      <a:lvl6pPr marL="457200" algn="l" rtl="0" fontAlgn="base">
        <a:spcBef>
          <a:spcPct val="0"/>
        </a:spcBef>
        <a:spcAft>
          <a:spcPct val="0"/>
        </a:spcAft>
        <a:defRPr sz="3600" b="1">
          <a:solidFill>
            <a:srgbClr val="003366"/>
          </a:solidFill>
          <a:latin typeface="Arial" charset="0"/>
        </a:defRPr>
      </a:lvl6pPr>
      <a:lvl7pPr marL="914400" algn="l" rtl="0" fontAlgn="base">
        <a:spcBef>
          <a:spcPct val="0"/>
        </a:spcBef>
        <a:spcAft>
          <a:spcPct val="0"/>
        </a:spcAft>
        <a:defRPr sz="3600" b="1">
          <a:solidFill>
            <a:srgbClr val="003366"/>
          </a:solidFill>
          <a:latin typeface="Arial" charset="0"/>
        </a:defRPr>
      </a:lvl7pPr>
      <a:lvl8pPr marL="1371600" algn="l" rtl="0" fontAlgn="base">
        <a:spcBef>
          <a:spcPct val="0"/>
        </a:spcBef>
        <a:spcAft>
          <a:spcPct val="0"/>
        </a:spcAft>
        <a:defRPr sz="3600" b="1">
          <a:solidFill>
            <a:srgbClr val="003366"/>
          </a:solidFill>
          <a:latin typeface="Arial" charset="0"/>
        </a:defRPr>
      </a:lvl8pPr>
      <a:lvl9pPr marL="1828800" algn="l" rtl="0" fontAlgn="base">
        <a:spcBef>
          <a:spcPct val="0"/>
        </a:spcBef>
        <a:spcAft>
          <a:spcPct val="0"/>
        </a:spcAft>
        <a:defRPr sz="3600" b="1">
          <a:solidFill>
            <a:srgbClr val="003366"/>
          </a:solidFill>
          <a:latin typeface="Arial" charset="0"/>
        </a:defRPr>
      </a:lvl9pPr>
    </p:titleStyle>
    <p:bodyStyle>
      <a:lvl1pPr marL="342900" indent="-342900" algn="l" rtl="0" eaLnBrk="0" fontAlgn="base" hangingPunct="0">
        <a:spcBef>
          <a:spcPct val="20000"/>
        </a:spcBef>
        <a:spcAft>
          <a:spcPct val="0"/>
        </a:spcAft>
        <a:buChar char="•"/>
        <a:defRPr sz="29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5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a:solidFill>
            <a:srgbClr val="000066"/>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www.google.com/url?sa=i&amp;rct=j&amp;q=ansys&amp;source=images&amp;cd=&amp;cad=rja&amp;docid=cSbM5-HTzlyTTM&amp;tbnid=o2O1wIWxa8L50M:&amp;ved=0CAUQjRw&amp;url=http://develop3d.com/blog/ansys-to-give-free-simulation-optimisation-tutorials-at-develop3d-live&amp;ei=i89vUcSNBIfJtAbVu4CoBQ&amp;bvm=bv.45373924,d.bGE&amp;psig=AFQjCNHaGowJdX-rmdWSEd_TWhZtOuL0_g&amp;ust=1366368415049300"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google.com/url?sa=i&amp;rct=j&amp;q=kompozit+malzeme&amp;source=images&amp;cd=&amp;cad=rja&amp;docid=BTF1xCNuz9OdSM&amp;tbnid=KITeMryX_s617M:&amp;ved=0CAUQjRw&amp;url=http://ruzgem.metu.edu.tr/kompozit-malzeme&amp;ei=0M9vUZXGAo7JsgbNq4C4CQ&amp;bvm=bv.45373924,d.bGE&amp;psig=AFQjCNGL4UDgBrmVAm_Jh6zWAkRJPmGgZw&amp;ust=136636856934072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mekanik+titre%C5%9Fimler&amp;source=images&amp;cd=&amp;cad=rja&amp;docid=d29Q7tpfAPL8LM&amp;tbnid=VOTCXjqeanTHUM:&amp;ved=0CAUQjRw&amp;url=http://www.vipmuhendislik.com/makine/makine-muh-mekanik-titresimler-ders-notu-pdf.html&amp;ei=P9BvUb_6JoHYswbGi4GgBg&amp;bvm=bv.45373924,d.bGE&amp;psig=AFQjCNEqT5M6C7tPbl6KfnTFd3WQG8JdkQ&amp;ust=1366368635894700"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www.google.com/url?sa=i&amp;rct=j&amp;q=otomotiv+anabilim+dal%C4%B1&amp;source=images&amp;cd=&amp;cad=rja&amp;docid=E7c_W4Yqr7IEdM&amp;tbnid=vckKp7pGrdCh-M:&amp;ved=0CAUQjRw&amp;url=http://otomotiv.mkm.yildiz.edu.tr/&amp;ei=ZNVvUbjrHojZswb4goHQBg&amp;bvm=bv.45373924,d.bGE&amp;psig=AFQjCNGef9SukyTaK8ks9CzdBYyRRPvZUw&amp;ust=136637001526354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7" Type="http://schemas.openxmlformats.org/officeDocument/2006/relationships/image" Target="../media/image33.jpeg"/><Relationship Id="rId2" Type="http://schemas.openxmlformats.org/officeDocument/2006/relationships/hyperlink" Target="http://www.google.com/url?sa=i&amp;rct=j&amp;q=termodinamik&amp;source=images&amp;cd=&amp;cad=rja&amp;docid=Bft2iLCVknlQnM&amp;tbnid=e-kaHHF6I9IyXM:&amp;ved=0CAUQjRw&amp;url=http://www.bilgiustam.com/termodinamik-nedir-termodinamigin-yasalari-ve-uygulama-alanlari-nelerdir/&amp;ei=YtdvUbnfAcfdswbZvYAY&amp;bvm=bv.45373924,d.bGE&amp;psig=AFQjCNH9GuWPCta1rjIbAEioa5PrByEkUg&amp;ust=1366370506072357" TargetMode="External"/><Relationship Id="rId1" Type="http://schemas.openxmlformats.org/officeDocument/2006/relationships/slideLayout" Target="../slideLayouts/slideLayout2.xml"/><Relationship Id="rId6" Type="http://schemas.openxmlformats.org/officeDocument/2006/relationships/hyperlink" Target="http://www.google.com/url?sa=i&amp;rct=j&amp;q=termodinamik+yasalar%C4%B1&amp;source=images&amp;cd=&amp;cad=rja&amp;docid=Gfx8jQAvrVnJBM&amp;tbnid=4IDdKkdZDKV3VM:&amp;ved=0CAUQjRw&amp;url=http://www.atakanozar.com/Atakan/termo.asp&amp;ei=QdlvUYPWMsXEsgb9nIHgCA&amp;psig=AFQjCNG-8hNLfoqpORds9B9TB3bfbp-R_w&amp;ust=1366370750033303" TargetMode="External"/><Relationship Id="rId5" Type="http://schemas.openxmlformats.org/officeDocument/2006/relationships/image" Target="../media/image32.jpeg"/><Relationship Id="rId4" Type="http://schemas.openxmlformats.org/officeDocument/2006/relationships/hyperlink" Target="http://www.google.com/url?sa=i&amp;rct=j&amp;q=termodinamik+yasalar%C4%B1&amp;source=images&amp;cd=&amp;cad=rja&amp;docid=Gfx8jQAvrVnJBM&amp;tbnid=KVM6Of9B9HgZUM:&amp;ved=0CAUQjRw&amp;url=http://www.atakanozar.com/Atakan/termo.asp&amp;ei=JtlvUcWZFsqitAbegIGACQ&amp;psig=AFQjCNG-8hNLfoqpORds9B9TB3bfbp-R_w&amp;ust=136637075003330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sa=i&amp;rct=j&amp;q=enerji&amp;source=images&amp;cd=&amp;cad=rja&amp;docid=Tb2p1OhuqhKnFM&amp;tbnid=aSivZny0Y7TYTM:&amp;ved=0CAUQjRw&amp;url=http://www.toplumsalanaliz.net/2013/01/yenilenebilir-enerji-kaynaklar-nelerdir.html&amp;ei=mdlvUfrUA4iGswbfj4HoCQ&amp;psig=AFQjCNERt48pJa-7fJ8nDO-SshsOGlu8LA&amp;ust=1366371062521686"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www.google.com/url?sa=i&amp;rct=j&amp;q=enerji&amp;source=images&amp;cd=&amp;cad=rja&amp;docid=9s7IINA6tBNbxM&amp;tbnid=hF2dpEeA5Ke73M:&amp;ved=0CAUQjRw&amp;url=http://www.dunyabulteni.net/?aType=haber&amp;ArticleID=229289&amp;ei=2tlvUeXSKIfVsgaAiICwDg&amp;psig=AFQjCNERt48pJa-7fJ8nDO-SshsOGlu8LA&amp;ust=136637106252168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pc12.eng.deu.edu.tr/" TargetMode="External"/><Relationship Id="rId7"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a:xfrm>
            <a:off x="2843213" y="1341438"/>
            <a:ext cx="6048375" cy="1752600"/>
          </a:xfrm>
        </p:spPr>
        <p:txBody>
          <a:bodyPr/>
          <a:lstStyle/>
          <a:p>
            <a:pPr algn="ctr" eaLnBrk="1" hangingPunct="1"/>
            <a:r>
              <a:rPr lang="tr-TR" sz="4800" dirty="0" smtClean="0">
                <a:latin typeface="Segoe Script" pitchFamily="34" charset="0"/>
              </a:rPr>
              <a:t>MAKİNA </a:t>
            </a:r>
            <a:r>
              <a:rPr lang="tr-TR" sz="4800" dirty="0">
                <a:latin typeface="Segoe Script" pitchFamily="34" charset="0"/>
              </a:rPr>
              <a:t>MÜHENDİSLİĞİ</a:t>
            </a:r>
            <a:endParaRPr lang="en-US" sz="4800" dirty="0">
              <a:latin typeface="Segoe Script" pitchFamily="34" charset="0"/>
            </a:endParaRPr>
          </a:p>
        </p:txBody>
      </p:sp>
      <p:sp>
        <p:nvSpPr>
          <p:cNvPr id="15364" name="Rectangle 3"/>
          <p:cNvSpPr>
            <a:spLocks noGrp="1" noChangeArrowheads="1"/>
          </p:cNvSpPr>
          <p:nvPr>
            <p:ph type="subTitle" idx="1"/>
          </p:nvPr>
        </p:nvSpPr>
        <p:spPr>
          <a:xfrm>
            <a:off x="2770993" y="3429000"/>
            <a:ext cx="6192813" cy="2880196"/>
          </a:xfrm>
        </p:spPr>
        <p:txBody>
          <a:bodyPr/>
          <a:lstStyle/>
          <a:p>
            <a:pPr eaLnBrk="1" hangingPunct="1"/>
            <a:r>
              <a:rPr lang="tr-TR" sz="3300" dirty="0"/>
              <a:t>Arş. Gör. H. Fırat KARASU</a:t>
            </a:r>
          </a:p>
          <a:p>
            <a:pPr eaLnBrk="1" hangingPunct="1"/>
            <a:endParaRPr lang="tr-TR" sz="1000" dirty="0"/>
          </a:p>
          <a:p>
            <a:pPr eaLnBrk="1" hangingPunct="1"/>
            <a:r>
              <a:rPr lang="tr-TR" sz="2500" dirty="0"/>
              <a:t>Dokuz Eylül Üniversitesi</a:t>
            </a:r>
          </a:p>
          <a:p>
            <a:pPr eaLnBrk="1" hangingPunct="1"/>
            <a:r>
              <a:rPr lang="tr-TR" sz="2500" dirty="0"/>
              <a:t>Mühendislik Fakültesi </a:t>
            </a:r>
          </a:p>
          <a:p>
            <a:pPr eaLnBrk="1" hangingPunct="1"/>
            <a:r>
              <a:rPr lang="tr-TR" sz="2500" dirty="0" smtClean="0"/>
              <a:t>Makina </a:t>
            </a:r>
            <a:r>
              <a:rPr lang="tr-TR" sz="2500" dirty="0"/>
              <a:t>Mühendisliği Bölümü</a:t>
            </a:r>
            <a:endParaRPr lang="tr-TR" sz="2100" dirty="0"/>
          </a:p>
          <a:p>
            <a:pPr eaLnBrk="1" hangingPunct="1"/>
            <a:r>
              <a:rPr lang="tr-TR" sz="2100" dirty="0"/>
              <a:t>E-posta:    </a:t>
            </a:r>
            <a:r>
              <a:rPr lang="tr-TR" sz="2100" dirty="0" err="1"/>
              <a:t>firat</a:t>
            </a:r>
            <a:r>
              <a:rPr lang="tr-TR" sz="2100" dirty="0"/>
              <a:t>.karasu@</a:t>
            </a:r>
            <a:r>
              <a:rPr lang="tr-TR" sz="2100" dirty="0" err="1"/>
              <a:t>deu</a:t>
            </a:r>
            <a:r>
              <a:rPr lang="tr-TR" sz="2100" dirty="0"/>
              <a:t>.edu.tr</a:t>
            </a:r>
          </a:p>
        </p:txBody>
      </p:sp>
      <p:pic>
        <p:nvPicPr>
          <p:cNvPr id="4" name="Resim 3" descr="https://scontent-vie1-1.xx.fbcdn.net/hphotos-xpt1/v/t1.0-9/12109150_1642075026066968_3240688228638123243_n.jpg?oh=490eb3148eb6c57cfde39e501c135141&amp;oe=56B11CB4"/>
          <p:cNvPicPr/>
          <p:nvPr/>
        </p:nvPicPr>
        <p:blipFill>
          <a:blip r:embed="rId3" cstate="print"/>
          <a:srcRect/>
          <a:stretch>
            <a:fillRect/>
          </a:stretch>
        </p:blipFill>
        <p:spPr bwMode="auto">
          <a:xfrm>
            <a:off x="107504" y="611250"/>
            <a:ext cx="3210004" cy="3212976"/>
          </a:xfrm>
          <a:prstGeom prst="rect">
            <a:avLst/>
          </a:prstGeom>
          <a:noFill/>
          <a:ln w="9525">
            <a:noFill/>
            <a:miter lim="800000"/>
            <a:headEnd/>
            <a:tailEnd/>
          </a:ln>
        </p:spPr>
      </p:pic>
      <p:sp>
        <p:nvSpPr>
          <p:cNvPr id="2" name="Dikdörtgen 1">
            <a:extLst>
              <a:ext uri="{FF2B5EF4-FFF2-40B4-BE49-F238E27FC236}">
                <a16:creationId xmlns:a16="http://schemas.microsoft.com/office/drawing/2014/main" id="{B8CE402F-CB23-4CA7-AEE2-5C52212C3F83}"/>
              </a:ext>
            </a:extLst>
          </p:cNvPr>
          <p:cNvSpPr/>
          <p:nvPr/>
        </p:nvSpPr>
        <p:spPr>
          <a:xfrm>
            <a:off x="2951372" y="327862"/>
            <a:ext cx="5832056" cy="954107"/>
          </a:xfrm>
          <a:prstGeom prst="rect">
            <a:avLst/>
          </a:prstGeom>
        </p:spPr>
        <p:txBody>
          <a:bodyPr wrap="square">
            <a:spAutoFit/>
          </a:bodyPr>
          <a:lstStyle/>
          <a:p>
            <a:pPr algn="ctr"/>
            <a:r>
              <a:rPr lang="tr-TR" sz="2800" b="1" dirty="0">
                <a:solidFill>
                  <a:srgbClr val="0070C0"/>
                </a:solidFill>
                <a:latin typeface="Vladimir Script" panose="03050402040407070305" pitchFamily="66" charset="0"/>
              </a:rPr>
              <a:t>1968 - 2019</a:t>
            </a:r>
          </a:p>
          <a:p>
            <a:pPr algn="ctr"/>
            <a:r>
              <a:rPr lang="tr-TR" sz="2800" dirty="0">
                <a:solidFill>
                  <a:srgbClr val="0070C0"/>
                </a:solidFill>
                <a:latin typeface="Vladimir Script" panose="03050402040407070305" pitchFamily="66" charset="0"/>
              </a:rPr>
              <a:t>Mühendislik </a:t>
            </a:r>
            <a:r>
              <a:rPr lang="tr-TR" sz="2800" dirty="0" err="1">
                <a:solidFill>
                  <a:srgbClr val="0070C0"/>
                </a:solidFill>
                <a:latin typeface="Vladimir Script" panose="03050402040407070305" pitchFamily="66" charset="0"/>
              </a:rPr>
              <a:t>Egitiminde</a:t>
            </a:r>
            <a:r>
              <a:rPr lang="tr-TR" sz="2800" dirty="0">
                <a:solidFill>
                  <a:srgbClr val="0070C0"/>
                </a:solidFill>
                <a:latin typeface="Vladimir Script" panose="03050402040407070305" pitchFamily="66" charset="0"/>
              </a:rPr>
              <a:t> </a:t>
            </a:r>
            <a:r>
              <a:rPr lang="tr-TR" sz="2800" b="1" dirty="0">
                <a:solidFill>
                  <a:srgbClr val="0070C0"/>
                </a:solidFill>
                <a:latin typeface="Vladimir Script" panose="03050402040407070305" pitchFamily="66" charset="0"/>
              </a:rPr>
              <a:t>51</a:t>
            </a:r>
            <a:r>
              <a:rPr lang="tr-TR" sz="2800" dirty="0">
                <a:solidFill>
                  <a:srgbClr val="0070C0"/>
                </a:solidFill>
                <a:latin typeface="Vladimir Script" panose="03050402040407070305" pitchFamily="66" charset="0"/>
              </a:rPr>
              <a:t>. yıl</a:t>
            </a:r>
          </a:p>
        </p:txBody>
      </p:sp>
    </p:spTree>
    <p:extLst>
      <p:ext uri="{BB962C8B-B14F-4D97-AF65-F5344CB8AC3E}">
        <p14:creationId xmlns:p14="http://schemas.microsoft.com/office/powerpoint/2010/main" val="4289252059"/>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2087363" y="1412777"/>
            <a:ext cx="428483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endParaRPr lang="tr-TR" sz="2800" b="1" dirty="0">
              <a:solidFill>
                <a:srgbClr val="000099"/>
              </a:solidFill>
              <a:latin typeface="Arial" charset="0"/>
            </a:endParaRPr>
          </a:p>
          <a:p>
            <a:pPr marL="342900" indent="-342900"/>
            <a:r>
              <a:rPr lang="tr-TR" b="1" u="sng" dirty="0">
                <a:solidFill>
                  <a:srgbClr val="000066"/>
                </a:solidFill>
                <a:cs typeface="Times New Roman" pitchFamily="18" charset="0"/>
              </a:rPr>
              <a:t>Anabilim Dallarımız</a:t>
            </a:r>
          </a:p>
          <a:p>
            <a:pPr marL="342900" indent="-342900">
              <a:buFont typeface="Wingdings" pitchFamily="2" charset="2"/>
              <a:buChar char="Ø"/>
            </a:pPr>
            <a:r>
              <a:rPr lang="tr-TR" dirty="0">
                <a:solidFill>
                  <a:srgbClr val="000066"/>
                </a:solidFill>
                <a:cs typeface="Times New Roman" pitchFamily="18" charset="0"/>
              </a:rPr>
              <a:t>Enerji </a:t>
            </a:r>
          </a:p>
          <a:p>
            <a:pPr marL="342900" indent="-342900">
              <a:buFont typeface="Wingdings" pitchFamily="2" charset="2"/>
              <a:buChar char="Ø"/>
            </a:pPr>
            <a:r>
              <a:rPr lang="tr-TR" dirty="0">
                <a:solidFill>
                  <a:srgbClr val="000066"/>
                </a:solidFill>
                <a:cs typeface="Times New Roman" pitchFamily="18" charset="0"/>
              </a:rPr>
              <a:t>Konstrüksiyon-İmalat </a:t>
            </a:r>
          </a:p>
          <a:p>
            <a:pPr marL="342900" indent="-342900">
              <a:buFont typeface="Wingdings" pitchFamily="2" charset="2"/>
              <a:buChar char="Ø"/>
            </a:pPr>
            <a:r>
              <a:rPr lang="tr-TR" dirty="0" smtClean="0">
                <a:solidFill>
                  <a:srgbClr val="000066"/>
                </a:solidFill>
                <a:cs typeface="Times New Roman" pitchFamily="18" charset="0"/>
              </a:rPr>
              <a:t>Makina </a:t>
            </a:r>
            <a:r>
              <a:rPr lang="tr-TR" dirty="0">
                <a:solidFill>
                  <a:srgbClr val="000066"/>
                </a:solidFill>
                <a:cs typeface="Times New Roman" pitchFamily="18" charset="0"/>
              </a:rPr>
              <a:t>Teorisi ve Dinamiği </a:t>
            </a:r>
          </a:p>
          <a:p>
            <a:pPr marL="342900" indent="-342900">
              <a:buFont typeface="Wingdings" pitchFamily="2" charset="2"/>
              <a:buChar char="Ø"/>
            </a:pPr>
            <a:r>
              <a:rPr lang="tr-TR" dirty="0">
                <a:solidFill>
                  <a:srgbClr val="000066"/>
                </a:solidFill>
                <a:cs typeface="Times New Roman" pitchFamily="18" charset="0"/>
              </a:rPr>
              <a:t>Mekanik</a:t>
            </a:r>
          </a:p>
          <a:p>
            <a:pPr marL="342900" indent="-342900">
              <a:buFont typeface="Wingdings" pitchFamily="2" charset="2"/>
              <a:buChar char="Ø"/>
            </a:pPr>
            <a:r>
              <a:rPr lang="tr-TR" dirty="0">
                <a:solidFill>
                  <a:srgbClr val="000066"/>
                </a:solidFill>
                <a:cs typeface="Times New Roman" pitchFamily="18" charset="0"/>
              </a:rPr>
              <a:t>Otomotiv</a:t>
            </a:r>
          </a:p>
          <a:p>
            <a:pPr marL="342900" indent="-342900">
              <a:buFont typeface="Wingdings" pitchFamily="2" charset="2"/>
              <a:buChar char="Ø"/>
            </a:pPr>
            <a:r>
              <a:rPr lang="tr-TR" dirty="0">
                <a:solidFill>
                  <a:srgbClr val="000066"/>
                </a:solidFill>
                <a:cs typeface="Times New Roman" pitchFamily="18" charset="0"/>
              </a:rPr>
              <a:t>Termodinamik</a:t>
            </a:r>
          </a:p>
          <a:p>
            <a:pPr marL="342900" indent="-342900"/>
            <a:r>
              <a:rPr lang="tr-TR" dirty="0">
                <a:solidFill>
                  <a:srgbClr val="000099"/>
                </a:solidFill>
                <a:latin typeface="Arial" charset="0"/>
              </a:rPr>
              <a:t>      </a:t>
            </a:r>
          </a:p>
        </p:txBody>
      </p:sp>
      <p:pic>
        <p:nvPicPr>
          <p:cNvPr id="17411" name="Picture 6" descr="ANd9GcT3iLQxFxtDr6fm39sVaN7JMIum05T0G7w8N6A6XKF8V9xT8dM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090"/>
          <a:stretch/>
        </p:blipFill>
        <p:spPr bwMode="auto">
          <a:xfrm>
            <a:off x="1115615" y="0"/>
            <a:ext cx="2376265"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6" descr="ANd9GcT-fEQi9bRgVEmCX4Hj-ebnZ-VWdUd4lluvV0x7I7AI-EpDwldrLtyuBcGQv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6" y="4959625"/>
            <a:ext cx="2528412"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8" descr="ANd9GcRXWfHtE9I2z6p1l9ShsBjWxtqupkrto6D8__-DwU9vAaeyPP_YVA8vYi-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440" y="4965601"/>
            <a:ext cx="2172632" cy="162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1" descr="ANd9GcS7J0ckWywoNFdYgDDXRi59PnXlEZZ0aTu7yjUDe7H_pqB3bwXwM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4798" y="260350"/>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5" descr="ANd9GcQoxP_QfaSw3ONUbZzqdwB9yXv1XhAOgP8gKZ-8q9ov3ccAL9r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3205996"/>
            <a:ext cx="2195736" cy="196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7" descr="ANd9GcTfjaHybP70webamtex0Kh0oYVH0dfOhPTYFoXgWu9XBLYyEnwW8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8" y="1628775"/>
            <a:ext cx="2195290" cy="17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29" descr="ANd9GcSMLVx06w6wKKhauQ2aHX8hOjs2iYgbMZ0jT3urN5fuFpEvR1z-f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8164" y="333375"/>
            <a:ext cx="2181988" cy="143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web.deu.edu.tr/mechatronics/TUROZ/images/manip.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90561" y="4964113"/>
            <a:ext cx="3373927" cy="188939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06" y="1988840"/>
            <a:ext cx="2210942" cy="296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463506"/>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31640" y="1412776"/>
            <a:ext cx="7498080" cy="4410092"/>
          </a:xfrm>
        </p:spPr>
        <p:txBody>
          <a:bodyPr>
            <a:normAutofit fontScale="32500" lnSpcReduction="20000"/>
          </a:bodyPr>
          <a:lstStyle/>
          <a:p>
            <a:pPr fontAlgn="t">
              <a:buNone/>
            </a:pPr>
            <a:r>
              <a:rPr lang="tr-TR" sz="9800" i="1" u="sng" kern="1200" dirty="0">
                <a:latin typeface="Comic Sans MS" pitchFamily="66" charset="0"/>
              </a:rPr>
              <a:t>Konstrüksiyon ve İmalat</a:t>
            </a:r>
          </a:p>
          <a:p>
            <a:pPr fontAlgn="t"/>
            <a:endParaRPr lang="tr-TR" sz="8000" kern="1200" dirty="0"/>
          </a:p>
          <a:p>
            <a:pPr fontAlgn="t"/>
            <a:r>
              <a:rPr lang="tr-TR" sz="8000" kern="1200" dirty="0" smtClean="0"/>
              <a:t>Makina </a:t>
            </a:r>
            <a:r>
              <a:rPr lang="tr-TR" sz="8000" kern="1200" dirty="0"/>
              <a:t>tasarımı ve imalatı</a:t>
            </a:r>
          </a:p>
          <a:p>
            <a:pPr fontAlgn="t"/>
            <a:r>
              <a:rPr lang="tr-TR" sz="8000" kern="1200" dirty="0" smtClean="0"/>
              <a:t>Makina </a:t>
            </a:r>
            <a:r>
              <a:rPr lang="tr-TR" sz="8000" kern="1200" dirty="0"/>
              <a:t>elemanları </a:t>
            </a:r>
          </a:p>
          <a:p>
            <a:pPr fontAlgn="t"/>
            <a:r>
              <a:rPr lang="tr-TR" sz="8000" kern="1200" dirty="0"/>
              <a:t>Malzeme bilgisi ve mühendislik malzemeleri </a:t>
            </a:r>
          </a:p>
          <a:p>
            <a:pPr fontAlgn="t"/>
            <a:r>
              <a:rPr lang="tr-TR" sz="8000" kern="1200" dirty="0"/>
              <a:t>Transport tekniği  </a:t>
            </a:r>
          </a:p>
          <a:p>
            <a:pPr fontAlgn="t"/>
            <a:r>
              <a:rPr lang="tr-TR" sz="8000" kern="1200" dirty="0"/>
              <a:t>Takım tezgahları</a:t>
            </a:r>
          </a:p>
          <a:p>
            <a:pPr fontAlgn="t"/>
            <a:r>
              <a:rPr lang="tr-TR" sz="8000" kern="1200" dirty="0"/>
              <a:t>Teknik resim</a:t>
            </a:r>
          </a:p>
          <a:p>
            <a:pPr fontAlgn="t"/>
            <a:r>
              <a:rPr lang="tr-TR" sz="8000" kern="1200" dirty="0"/>
              <a:t>CAD/CAM</a:t>
            </a:r>
          </a:p>
        </p:txBody>
      </p:sp>
      <p:sp>
        <p:nvSpPr>
          <p:cNvPr id="4" name="1 Başlık"/>
          <p:cNvSpPr txBox="1">
            <a:spLocks noGrp="1"/>
          </p:cNvSpPr>
          <p:nvPr>
            <p:ph type="title"/>
          </p:nvPr>
        </p:nvSpPr>
        <p:spPr>
          <a:xfrm>
            <a:off x="1403648" y="260648"/>
            <a:ext cx="7307263" cy="504403"/>
          </a:xfrm>
          <a:prstGeom prst="rect">
            <a:avLst/>
          </a:prstGeom>
        </p:spPr>
        <p:txBody>
          <a:bodyPr anchor="b">
            <a:noAutofit/>
          </a:bodyPr>
          <a:lstStyle/>
          <a:p>
            <a:pPr lvl="0"/>
            <a:r>
              <a:rPr lang="tr-TR" sz="2400" dirty="0">
                <a:latin typeface="Segoe Script" pitchFamily="34" charset="0"/>
              </a:rPr>
              <a:t>ANABİLİM DALLARIMIZ</a:t>
            </a:r>
          </a:p>
        </p:txBody>
      </p:sp>
      <p:pic>
        <p:nvPicPr>
          <p:cNvPr id="2050" name="Picture 2" descr="C:\Users\Firat\Desktop\1e8a8be313.jpg"/>
          <p:cNvPicPr>
            <a:picLocks noChangeAspect="1" noChangeArrowheads="1"/>
          </p:cNvPicPr>
          <p:nvPr/>
        </p:nvPicPr>
        <p:blipFill>
          <a:blip r:embed="rId2" cstate="print"/>
          <a:srcRect/>
          <a:stretch>
            <a:fillRect/>
          </a:stretch>
        </p:blipFill>
        <p:spPr bwMode="auto">
          <a:xfrm>
            <a:off x="0" y="5011236"/>
            <a:ext cx="3275856" cy="1846764"/>
          </a:xfrm>
          <a:prstGeom prst="rect">
            <a:avLst/>
          </a:prstGeom>
          <a:ln>
            <a:noFill/>
          </a:ln>
          <a:effectLst>
            <a:softEdge rad="112500"/>
          </a:effectLst>
        </p:spPr>
      </p:pic>
      <p:pic>
        <p:nvPicPr>
          <p:cNvPr id="2052" name="Picture 4" descr="http://www.moment-expo.com/content/images/42_red_01.jpg"/>
          <p:cNvPicPr>
            <a:picLocks noChangeAspect="1" noChangeArrowheads="1"/>
          </p:cNvPicPr>
          <p:nvPr/>
        </p:nvPicPr>
        <p:blipFill>
          <a:blip r:embed="rId3" cstate="print"/>
          <a:srcRect/>
          <a:stretch>
            <a:fillRect/>
          </a:stretch>
        </p:blipFill>
        <p:spPr bwMode="auto">
          <a:xfrm>
            <a:off x="4962742" y="3791744"/>
            <a:ext cx="4181258" cy="3066256"/>
          </a:xfrm>
          <a:prstGeom prst="rect">
            <a:avLst/>
          </a:prstGeom>
          <a:ln>
            <a:noFill/>
          </a:ln>
          <a:effectLst>
            <a:softEdge rad="112500"/>
          </a:effectLst>
        </p:spPr>
      </p:pic>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
          <p:cNvSpPr>
            <a:spLocks noGrp="1"/>
          </p:cNvSpPr>
          <p:nvPr>
            <p:ph type="title"/>
          </p:nvPr>
        </p:nvSpPr>
        <p:spPr>
          <a:xfrm>
            <a:off x="1441450" y="293838"/>
            <a:ext cx="7307263" cy="461661"/>
          </a:xfrm>
          <a:prstGeom prst="rect">
            <a:avLst/>
          </a:prstGeom>
        </p:spPr>
        <p:txBody>
          <a:bodyPr wrap="square">
            <a:spAutoFit/>
          </a:bodyPr>
          <a:lstStyle/>
          <a:p>
            <a:r>
              <a:rPr lang="tr-TR" sz="2400" dirty="0">
                <a:latin typeface="Segoe Script" pitchFamily="34" charset="0"/>
              </a:rPr>
              <a:t>ANABİLİM DALLARIMIZ</a:t>
            </a:r>
          </a:p>
        </p:txBody>
      </p:sp>
      <p:sp>
        <p:nvSpPr>
          <p:cNvPr id="8" name="7 İçerik Yer Tutucusu"/>
          <p:cNvSpPr>
            <a:spLocks noGrp="1"/>
          </p:cNvSpPr>
          <p:nvPr>
            <p:ph idx="1"/>
          </p:nvPr>
        </p:nvSpPr>
        <p:spPr>
          <a:xfrm>
            <a:off x="1331640" y="1412776"/>
            <a:ext cx="7200155" cy="2268661"/>
          </a:xfrm>
        </p:spPr>
        <p:txBody>
          <a:bodyPr>
            <a:normAutofit fontScale="25000" lnSpcReduction="20000"/>
          </a:bodyPr>
          <a:lstStyle/>
          <a:p>
            <a:pPr fontAlgn="t">
              <a:buNone/>
            </a:pPr>
            <a:r>
              <a:rPr lang="tr-TR" sz="12800" i="1" u="sng" kern="1200" dirty="0">
                <a:latin typeface="Comic Sans MS" pitchFamily="66" charset="0"/>
              </a:rPr>
              <a:t>Mekanik</a:t>
            </a:r>
          </a:p>
          <a:p>
            <a:pPr fontAlgn="t">
              <a:buNone/>
            </a:pPr>
            <a:endParaRPr lang="tr-TR" sz="8000" kern="1200" dirty="0"/>
          </a:p>
          <a:p>
            <a:pPr fontAlgn="t"/>
            <a:r>
              <a:rPr lang="tr-TR" sz="8000" kern="1200" dirty="0"/>
              <a:t>Malzemelerin statik durumdaki davranışı</a:t>
            </a:r>
          </a:p>
          <a:p>
            <a:pPr fontAlgn="t"/>
            <a:r>
              <a:rPr lang="tr-TR" sz="8000" kern="1200" dirty="0"/>
              <a:t>Malzemelerin dinamik durumdaki davranışı</a:t>
            </a:r>
          </a:p>
          <a:p>
            <a:pPr fontAlgn="t"/>
            <a:r>
              <a:rPr lang="tr-TR" sz="8000" kern="1200" dirty="0"/>
              <a:t>Mukavemet </a:t>
            </a:r>
          </a:p>
          <a:p>
            <a:pPr fontAlgn="t"/>
            <a:r>
              <a:rPr lang="tr-TR" sz="8000" kern="1200" dirty="0"/>
              <a:t>Kompozitlerin mekanik davranışları</a:t>
            </a:r>
          </a:p>
          <a:p>
            <a:pPr fontAlgn="t">
              <a:buNone/>
            </a:pPr>
            <a:endParaRPr lang="tr-TR" b="1" dirty="0"/>
          </a:p>
        </p:txBody>
      </p:sp>
      <p:pic>
        <p:nvPicPr>
          <p:cNvPr id="48130" name="Picture 2" descr="http://develop3d.com/images/articles_fullwidth/Ansys-Structual-blog.gif">
            <a:hlinkClick r:id="rId2"/>
          </p:cNvPr>
          <p:cNvPicPr>
            <a:picLocks noChangeAspect="1" noChangeArrowheads="1"/>
          </p:cNvPicPr>
          <p:nvPr/>
        </p:nvPicPr>
        <p:blipFill>
          <a:blip r:embed="rId3" cstate="print"/>
          <a:srcRect/>
          <a:stretch>
            <a:fillRect/>
          </a:stretch>
        </p:blipFill>
        <p:spPr bwMode="auto">
          <a:xfrm>
            <a:off x="467544" y="4005064"/>
            <a:ext cx="3435404" cy="1900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132" name="Picture 4" descr="http://ruzgem.metu.edu.tr/sites/ruzgem.metu.edu.tr/files/composite_1.jpg">
            <a:hlinkClick r:id="rId4"/>
          </p:cNvPr>
          <p:cNvPicPr>
            <a:picLocks noChangeAspect="1" noChangeArrowheads="1"/>
          </p:cNvPicPr>
          <p:nvPr/>
        </p:nvPicPr>
        <p:blipFill>
          <a:blip r:embed="rId5" cstate="print"/>
          <a:srcRect/>
          <a:stretch>
            <a:fillRect/>
          </a:stretch>
        </p:blipFill>
        <p:spPr bwMode="auto">
          <a:xfrm>
            <a:off x="3779912" y="3717032"/>
            <a:ext cx="5010150" cy="2400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
          <p:cNvSpPr>
            <a:spLocks noGrp="1"/>
          </p:cNvSpPr>
          <p:nvPr>
            <p:ph type="title"/>
          </p:nvPr>
        </p:nvSpPr>
        <p:spPr>
          <a:xfrm>
            <a:off x="1441450" y="293838"/>
            <a:ext cx="7307263" cy="461661"/>
          </a:xfrm>
          <a:prstGeom prst="rect">
            <a:avLst/>
          </a:prstGeom>
        </p:spPr>
        <p:txBody>
          <a:bodyPr wrap="square">
            <a:spAutoFit/>
          </a:bodyPr>
          <a:lstStyle/>
          <a:p>
            <a:r>
              <a:rPr lang="tr-TR" sz="2400" dirty="0">
                <a:latin typeface="Segoe Script" pitchFamily="34" charset="0"/>
              </a:rPr>
              <a:t>ANABİLİM DALLARIMIZ </a:t>
            </a:r>
          </a:p>
        </p:txBody>
      </p:sp>
      <p:sp>
        <p:nvSpPr>
          <p:cNvPr id="8" name="7 İçerik Yer Tutucusu"/>
          <p:cNvSpPr>
            <a:spLocks noGrp="1"/>
          </p:cNvSpPr>
          <p:nvPr>
            <p:ph idx="1"/>
          </p:nvPr>
        </p:nvSpPr>
        <p:spPr>
          <a:xfrm>
            <a:off x="1331640" y="1268760"/>
            <a:ext cx="7056784" cy="3528392"/>
          </a:xfrm>
        </p:spPr>
        <p:txBody>
          <a:bodyPr>
            <a:normAutofit fontScale="25000" lnSpcReduction="20000"/>
          </a:bodyPr>
          <a:lstStyle/>
          <a:p>
            <a:pPr fontAlgn="t">
              <a:buNone/>
            </a:pPr>
            <a:r>
              <a:rPr lang="tr-TR" b="1" dirty="0"/>
              <a:t>  </a:t>
            </a:r>
          </a:p>
          <a:p>
            <a:pPr fontAlgn="t">
              <a:buNone/>
            </a:pPr>
            <a:r>
              <a:rPr lang="tr-TR" sz="12800" i="1" u="sng" kern="1200" dirty="0" smtClean="0">
                <a:latin typeface="Comic Sans MS" pitchFamily="66" charset="0"/>
              </a:rPr>
              <a:t>Makina </a:t>
            </a:r>
            <a:r>
              <a:rPr lang="tr-TR" sz="12800" i="1" u="sng" kern="1200" dirty="0">
                <a:latin typeface="Comic Sans MS" pitchFamily="66" charset="0"/>
              </a:rPr>
              <a:t>Teorisi ve Dinamiği</a:t>
            </a:r>
          </a:p>
          <a:p>
            <a:pPr fontAlgn="t">
              <a:buNone/>
            </a:pPr>
            <a:r>
              <a:rPr lang="tr-TR" sz="10400" kern="1200" dirty="0"/>
              <a:t> </a:t>
            </a:r>
          </a:p>
          <a:p>
            <a:pPr fontAlgn="t"/>
            <a:r>
              <a:rPr lang="tr-TR" sz="10400" kern="1200" dirty="0"/>
              <a:t>Mekanik sistemlerin kinematiği ve dinamiği</a:t>
            </a:r>
          </a:p>
          <a:p>
            <a:pPr fontAlgn="t"/>
            <a:r>
              <a:rPr lang="tr-TR" sz="10400" kern="1200" dirty="0"/>
              <a:t>Mekanik titreşimler </a:t>
            </a:r>
          </a:p>
          <a:p>
            <a:pPr fontAlgn="t"/>
            <a:r>
              <a:rPr lang="tr-TR" sz="10400" kern="1200" dirty="0"/>
              <a:t>Gürültü kontrolü</a:t>
            </a:r>
          </a:p>
          <a:p>
            <a:pPr fontAlgn="t"/>
            <a:r>
              <a:rPr lang="tr-TR" sz="10400" kern="1200" dirty="0"/>
              <a:t>Robotik</a:t>
            </a:r>
          </a:p>
          <a:p>
            <a:pPr fontAlgn="t"/>
            <a:r>
              <a:rPr lang="tr-TR" sz="10400" kern="1200" dirty="0" err="1"/>
              <a:t>Mekatronik</a:t>
            </a:r>
            <a:endParaRPr lang="tr-TR" sz="10400" kern="1200" dirty="0"/>
          </a:p>
          <a:p>
            <a:pPr fontAlgn="t"/>
            <a:r>
              <a:rPr lang="tr-TR" sz="10400" kern="1200" dirty="0"/>
              <a:t>Otomatik kontrol</a:t>
            </a:r>
          </a:p>
        </p:txBody>
      </p:sp>
      <p:pic>
        <p:nvPicPr>
          <p:cNvPr id="1026" name="Picture 2" descr="C:\Users\Firat\Desktop\robot.jpg"/>
          <p:cNvPicPr>
            <a:picLocks noChangeAspect="1" noChangeArrowheads="1"/>
          </p:cNvPicPr>
          <p:nvPr/>
        </p:nvPicPr>
        <p:blipFill>
          <a:blip r:embed="rId2" cstate="print"/>
          <a:srcRect/>
          <a:stretch>
            <a:fillRect/>
          </a:stretch>
        </p:blipFill>
        <p:spPr bwMode="auto">
          <a:xfrm>
            <a:off x="4355976" y="3429000"/>
            <a:ext cx="4574283" cy="3186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ttp://www.vipmuhendislik.com/wp-content/uploads/2012/02/mekanik-titreşimler.jpg">
            <a:hlinkClick r:id="rId3"/>
          </p:cNvPr>
          <p:cNvPicPr>
            <a:picLocks noChangeAspect="1" noChangeArrowheads="1"/>
          </p:cNvPicPr>
          <p:nvPr/>
        </p:nvPicPr>
        <p:blipFill>
          <a:blip r:embed="rId4" cstate="print"/>
          <a:srcRect r="3028" b="8511"/>
          <a:stretch>
            <a:fillRect/>
          </a:stretch>
        </p:blipFill>
        <p:spPr bwMode="auto">
          <a:xfrm>
            <a:off x="0" y="4725144"/>
            <a:ext cx="2750262" cy="2132856"/>
          </a:xfrm>
          <a:prstGeom prst="rect">
            <a:avLst/>
          </a:prstGeom>
          <a:noFill/>
        </p:spPr>
      </p:pic>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
          <p:cNvSpPr>
            <a:spLocks noGrp="1"/>
          </p:cNvSpPr>
          <p:nvPr>
            <p:ph type="title"/>
          </p:nvPr>
        </p:nvSpPr>
        <p:spPr>
          <a:xfrm>
            <a:off x="1441450" y="293838"/>
            <a:ext cx="7307263" cy="461661"/>
          </a:xfrm>
          <a:prstGeom prst="rect">
            <a:avLst/>
          </a:prstGeom>
        </p:spPr>
        <p:txBody>
          <a:bodyPr wrap="square">
            <a:spAutoFit/>
          </a:bodyPr>
          <a:lstStyle/>
          <a:p>
            <a:r>
              <a:rPr lang="tr-TR" sz="2400" dirty="0">
                <a:latin typeface="Segoe Script" pitchFamily="34" charset="0"/>
              </a:rPr>
              <a:t>ANABİLİM DALLARIMIZ </a:t>
            </a:r>
          </a:p>
        </p:txBody>
      </p:sp>
      <p:sp>
        <p:nvSpPr>
          <p:cNvPr id="8" name="7 İçerik Yer Tutucusu"/>
          <p:cNvSpPr>
            <a:spLocks noGrp="1"/>
          </p:cNvSpPr>
          <p:nvPr>
            <p:ph idx="1"/>
          </p:nvPr>
        </p:nvSpPr>
        <p:spPr>
          <a:xfrm>
            <a:off x="1403648" y="1196752"/>
            <a:ext cx="6696744" cy="3240360"/>
          </a:xfrm>
        </p:spPr>
        <p:txBody>
          <a:bodyPr>
            <a:normAutofit fontScale="25000" lnSpcReduction="20000"/>
          </a:bodyPr>
          <a:lstStyle/>
          <a:p>
            <a:pPr fontAlgn="t">
              <a:buNone/>
            </a:pPr>
            <a:r>
              <a:rPr lang="tr-TR" b="1" dirty="0"/>
              <a:t>  </a:t>
            </a:r>
          </a:p>
          <a:p>
            <a:pPr fontAlgn="t">
              <a:buNone/>
            </a:pPr>
            <a:r>
              <a:rPr lang="tr-TR" sz="12800" i="1" u="sng" kern="1200" dirty="0">
                <a:latin typeface="Comic Sans MS" pitchFamily="66" charset="0"/>
              </a:rPr>
              <a:t>Otomotiv</a:t>
            </a:r>
          </a:p>
          <a:p>
            <a:pPr fontAlgn="t">
              <a:buNone/>
            </a:pPr>
            <a:r>
              <a:rPr lang="tr-TR" sz="10400" kern="1200" dirty="0"/>
              <a:t> </a:t>
            </a:r>
          </a:p>
          <a:p>
            <a:pPr fontAlgn="t"/>
            <a:r>
              <a:rPr lang="tr-TR" sz="9600" kern="1200" dirty="0"/>
              <a:t>İçten yanmalı motorlar  </a:t>
            </a:r>
          </a:p>
          <a:p>
            <a:pPr fontAlgn="t"/>
            <a:r>
              <a:rPr lang="tr-TR" sz="9600" kern="1200" dirty="0"/>
              <a:t>Motor tasarımı  </a:t>
            </a:r>
          </a:p>
          <a:p>
            <a:pPr fontAlgn="t"/>
            <a:r>
              <a:rPr lang="tr-TR" sz="9600" kern="1200" dirty="0"/>
              <a:t>Motorlu taşıtlar </a:t>
            </a:r>
          </a:p>
          <a:p>
            <a:pPr fontAlgn="t"/>
            <a:r>
              <a:rPr lang="tr-TR" sz="9600" kern="1200" dirty="0"/>
              <a:t>Taşıt dinamiği ve taşıt tekniği</a:t>
            </a:r>
          </a:p>
          <a:p>
            <a:pPr fontAlgn="t"/>
            <a:r>
              <a:rPr lang="tr-TR" sz="9600" kern="1200" dirty="0"/>
              <a:t>Çarpışma mekaniği</a:t>
            </a:r>
          </a:p>
          <a:p>
            <a:pPr fontAlgn="t"/>
            <a:r>
              <a:rPr lang="tr-TR" sz="9600" kern="1200" dirty="0" err="1"/>
              <a:t>Hibrit</a:t>
            </a:r>
            <a:r>
              <a:rPr lang="tr-TR" sz="9600" kern="1200" dirty="0"/>
              <a:t> araçlar</a:t>
            </a:r>
          </a:p>
        </p:txBody>
      </p:sp>
      <p:pic>
        <p:nvPicPr>
          <p:cNvPr id="4098" name="Picture 2" descr="http://otomotiv.mkm.yildiz.edu.tr/310128C20016.gif">
            <a:hlinkClick r:id="rId2"/>
          </p:cNvPr>
          <p:cNvPicPr>
            <a:picLocks noChangeAspect="1" noChangeArrowheads="1"/>
          </p:cNvPicPr>
          <p:nvPr/>
        </p:nvPicPr>
        <p:blipFill>
          <a:blip r:embed="rId3" cstate="print"/>
          <a:srcRect/>
          <a:stretch>
            <a:fillRect/>
          </a:stretch>
        </p:blipFill>
        <p:spPr bwMode="auto">
          <a:xfrm>
            <a:off x="3062801" y="2564904"/>
            <a:ext cx="6381063" cy="4835650"/>
          </a:xfrm>
          <a:prstGeom prst="rect">
            <a:avLst/>
          </a:prstGeom>
          <a:noFill/>
        </p:spPr>
      </p:pic>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31640" y="1340768"/>
            <a:ext cx="7200155" cy="4719637"/>
          </a:xfrm>
        </p:spPr>
        <p:txBody>
          <a:bodyPr>
            <a:noAutofit/>
          </a:bodyPr>
          <a:lstStyle/>
          <a:p>
            <a:pPr fontAlgn="t">
              <a:buNone/>
            </a:pPr>
            <a:r>
              <a:rPr lang="tr-TR" sz="3200" i="1" u="sng" kern="1200" dirty="0">
                <a:latin typeface="Comic Sans MS" pitchFamily="66" charset="0"/>
              </a:rPr>
              <a:t>Termodinamik</a:t>
            </a:r>
          </a:p>
          <a:p>
            <a:pPr fontAlgn="t"/>
            <a:endParaRPr lang="tr-TR" sz="2000" kern="1200" dirty="0"/>
          </a:p>
          <a:p>
            <a:pPr fontAlgn="t"/>
            <a:r>
              <a:rPr lang="tr-TR" sz="2000" kern="1200" dirty="0"/>
              <a:t>Akışkanlar mekaniği </a:t>
            </a:r>
          </a:p>
          <a:p>
            <a:pPr fontAlgn="t"/>
            <a:r>
              <a:rPr lang="tr-TR" sz="2000" kern="1200" dirty="0"/>
              <a:t>Isıl çevrimler </a:t>
            </a:r>
          </a:p>
          <a:p>
            <a:pPr fontAlgn="t"/>
            <a:r>
              <a:rPr lang="tr-TR" sz="2000" kern="1200" dirty="0"/>
              <a:t>Isı transferi  </a:t>
            </a:r>
          </a:p>
          <a:p>
            <a:pPr fontAlgn="t"/>
            <a:r>
              <a:rPr lang="tr-TR" sz="2000" kern="1200" dirty="0"/>
              <a:t>Isıtma havalandırma</a:t>
            </a:r>
          </a:p>
          <a:p>
            <a:pPr fontAlgn="t"/>
            <a:r>
              <a:rPr lang="tr-TR" sz="2000" kern="1200" dirty="0"/>
              <a:t>İklimlendirme</a:t>
            </a:r>
          </a:p>
        </p:txBody>
      </p:sp>
      <p:sp>
        <p:nvSpPr>
          <p:cNvPr id="5" name="1 Başlık"/>
          <p:cNvSpPr txBox="1">
            <a:spLocks noGrp="1"/>
          </p:cNvSpPr>
          <p:nvPr>
            <p:ph type="title"/>
          </p:nvPr>
        </p:nvSpPr>
        <p:spPr>
          <a:xfrm>
            <a:off x="1403648" y="260648"/>
            <a:ext cx="7307263" cy="504403"/>
          </a:xfrm>
          <a:prstGeom prst="rect">
            <a:avLst/>
          </a:prstGeom>
        </p:spPr>
        <p:txBody>
          <a:bodyPr anchor="b">
            <a:noAutofit/>
          </a:bodyPr>
          <a:lstStyle/>
          <a:p>
            <a:r>
              <a:rPr lang="tr-TR" sz="2400" dirty="0">
                <a:latin typeface="Segoe Script" pitchFamily="34" charset="0"/>
              </a:rPr>
              <a:t>ANABİLİM DALLARIMIZ</a:t>
            </a:r>
          </a:p>
        </p:txBody>
      </p:sp>
      <p:pic>
        <p:nvPicPr>
          <p:cNvPr id="47106" name="Picture 2" descr="http://www.bilgiustam.com/resimler/2012/04/1124-termodinamik-4.gif">
            <a:hlinkClick r:id="rId2"/>
          </p:cNvPr>
          <p:cNvPicPr>
            <a:picLocks noChangeAspect="1" noChangeArrowheads="1"/>
          </p:cNvPicPr>
          <p:nvPr/>
        </p:nvPicPr>
        <p:blipFill>
          <a:blip r:embed="rId3" cstate="print"/>
          <a:srcRect l="2204" r="3022"/>
          <a:stretch>
            <a:fillRect/>
          </a:stretch>
        </p:blipFill>
        <p:spPr bwMode="auto">
          <a:xfrm>
            <a:off x="1043608" y="4293096"/>
            <a:ext cx="2452824" cy="2195712"/>
          </a:xfrm>
          <a:prstGeom prst="rect">
            <a:avLst/>
          </a:prstGeom>
          <a:noFill/>
        </p:spPr>
      </p:pic>
      <p:pic>
        <p:nvPicPr>
          <p:cNvPr id="47108" name="Picture 4" descr="http://www.atakanozar.com/Atakan/aciksys.jpg">
            <a:hlinkClick r:id="rId4"/>
          </p:cNvPr>
          <p:cNvPicPr>
            <a:picLocks noChangeAspect="1" noChangeArrowheads="1"/>
          </p:cNvPicPr>
          <p:nvPr/>
        </p:nvPicPr>
        <p:blipFill>
          <a:blip r:embed="rId5" cstate="print"/>
          <a:srcRect/>
          <a:stretch>
            <a:fillRect/>
          </a:stretch>
        </p:blipFill>
        <p:spPr bwMode="auto">
          <a:xfrm>
            <a:off x="4499992" y="1484784"/>
            <a:ext cx="4248472" cy="2513734"/>
          </a:xfrm>
          <a:prstGeom prst="rect">
            <a:avLst/>
          </a:prstGeom>
          <a:noFill/>
        </p:spPr>
      </p:pic>
      <p:pic>
        <p:nvPicPr>
          <p:cNvPr id="47110" name="Picture 6" descr="http://www.atakanozar.com/Atakan/kapalisys.jpg">
            <a:hlinkClick r:id="rId6"/>
          </p:cNvPr>
          <p:cNvPicPr>
            <a:picLocks noChangeAspect="1" noChangeArrowheads="1"/>
          </p:cNvPicPr>
          <p:nvPr/>
        </p:nvPicPr>
        <p:blipFill>
          <a:blip r:embed="rId7" cstate="print"/>
          <a:srcRect/>
          <a:stretch>
            <a:fillRect/>
          </a:stretch>
        </p:blipFill>
        <p:spPr bwMode="auto">
          <a:xfrm>
            <a:off x="5508104" y="4149079"/>
            <a:ext cx="3008701" cy="2618221"/>
          </a:xfrm>
          <a:prstGeom prst="rect">
            <a:avLst/>
          </a:prstGeom>
          <a:noFill/>
        </p:spPr>
      </p:pic>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31640" y="1340768"/>
            <a:ext cx="7200155" cy="4719637"/>
          </a:xfrm>
        </p:spPr>
        <p:txBody>
          <a:bodyPr>
            <a:noAutofit/>
          </a:bodyPr>
          <a:lstStyle/>
          <a:p>
            <a:pPr fontAlgn="t">
              <a:buNone/>
            </a:pPr>
            <a:r>
              <a:rPr lang="tr-TR" sz="3200" i="1" u="sng" kern="1200" dirty="0">
                <a:latin typeface="Comic Sans MS" pitchFamily="66" charset="0"/>
              </a:rPr>
              <a:t>Enerji </a:t>
            </a:r>
          </a:p>
          <a:p>
            <a:pPr fontAlgn="t">
              <a:buNone/>
            </a:pPr>
            <a:r>
              <a:rPr lang="tr-TR" sz="2000" kern="1200" dirty="0"/>
              <a:t> </a:t>
            </a:r>
          </a:p>
          <a:p>
            <a:pPr fontAlgn="t"/>
            <a:r>
              <a:rPr lang="tr-TR" sz="2000" kern="1200" dirty="0"/>
              <a:t>Buhar ve gaz türbinleri, su türbinleri, pompalar gibi enerji dönüşümü yapan </a:t>
            </a:r>
            <a:r>
              <a:rPr lang="tr-TR" sz="2000" kern="1200" dirty="0" smtClean="0"/>
              <a:t>makinalar</a:t>
            </a:r>
            <a:endParaRPr lang="tr-TR" sz="2000" kern="1200" dirty="0"/>
          </a:p>
          <a:p>
            <a:pPr fontAlgn="t"/>
            <a:r>
              <a:rPr lang="tr-TR" sz="2000" kern="1200" dirty="0"/>
              <a:t>Yenilenebilir enerji sistemleri</a:t>
            </a:r>
          </a:p>
          <a:p>
            <a:pPr fontAlgn="t"/>
            <a:r>
              <a:rPr lang="tr-TR" sz="2000" kern="1200" dirty="0"/>
              <a:t>Nükleer teknoloji</a:t>
            </a:r>
          </a:p>
          <a:p>
            <a:pPr fontAlgn="t"/>
            <a:r>
              <a:rPr lang="tr-TR" sz="2000" kern="1200" dirty="0"/>
              <a:t>Enerji yönetimi</a:t>
            </a:r>
          </a:p>
          <a:p>
            <a:pPr fontAlgn="t"/>
            <a:endParaRPr lang="tr-TR" sz="2000" kern="1200" dirty="0"/>
          </a:p>
        </p:txBody>
      </p:sp>
      <p:sp>
        <p:nvSpPr>
          <p:cNvPr id="5" name="1 Başlık"/>
          <p:cNvSpPr txBox="1">
            <a:spLocks noGrp="1"/>
          </p:cNvSpPr>
          <p:nvPr>
            <p:ph type="title"/>
          </p:nvPr>
        </p:nvSpPr>
        <p:spPr>
          <a:xfrm>
            <a:off x="1403648" y="260648"/>
            <a:ext cx="7307263" cy="504403"/>
          </a:xfrm>
          <a:prstGeom prst="rect">
            <a:avLst/>
          </a:prstGeom>
        </p:spPr>
        <p:txBody>
          <a:bodyPr anchor="b">
            <a:noAutofit/>
          </a:bodyPr>
          <a:lstStyle/>
          <a:p>
            <a:r>
              <a:rPr lang="tr-TR" sz="2400" dirty="0">
                <a:latin typeface="Segoe Script" pitchFamily="34" charset="0"/>
              </a:rPr>
              <a:t>ANABİLİM DALLARIMIZ</a:t>
            </a:r>
          </a:p>
        </p:txBody>
      </p:sp>
      <p:pic>
        <p:nvPicPr>
          <p:cNvPr id="3074" name="Picture 2" descr="http://1.bp.blogspot.com/-YYS9T-l8Rc0/UO-f19NZYzI/AAAAAAAAD6I/E_9GvFOZ-9M/s1600/yenilenebilir-enerji-kaynaklari.jpg">
            <a:hlinkClick r:id="rId2"/>
          </p:cNvPr>
          <p:cNvPicPr>
            <a:picLocks noChangeAspect="1" noChangeArrowheads="1"/>
          </p:cNvPicPr>
          <p:nvPr/>
        </p:nvPicPr>
        <p:blipFill>
          <a:blip r:embed="rId3" cstate="print"/>
          <a:srcRect/>
          <a:stretch>
            <a:fillRect/>
          </a:stretch>
        </p:blipFill>
        <p:spPr bwMode="auto">
          <a:xfrm>
            <a:off x="5090000" y="3381349"/>
            <a:ext cx="4054000" cy="3476651"/>
          </a:xfrm>
          <a:prstGeom prst="rect">
            <a:avLst/>
          </a:prstGeom>
          <a:ln>
            <a:noFill/>
          </a:ln>
          <a:effectLst>
            <a:softEdge rad="112500"/>
          </a:effectLst>
        </p:spPr>
      </p:pic>
      <p:pic>
        <p:nvPicPr>
          <p:cNvPr id="3076" name="Picture 4" descr="http://media.dunyabulteni.net/250x190/2010/11/21/enerji-yatirim.jpg">
            <a:hlinkClick r:id="rId4"/>
          </p:cNvPr>
          <p:cNvPicPr>
            <a:picLocks noChangeAspect="1" noChangeArrowheads="1"/>
          </p:cNvPicPr>
          <p:nvPr/>
        </p:nvPicPr>
        <p:blipFill>
          <a:blip r:embed="rId5" cstate="print"/>
          <a:srcRect/>
          <a:stretch>
            <a:fillRect/>
          </a:stretch>
        </p:blipFill>
        <p:spPr bwMode="auto">
          <a:xfrm>
            <a:off x="1331640" y="4221087"/>
            <a:ext cx="3361556" cy="2241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p:cNvSpPr>
          <p:nvPr/>
        </p:nvSpPr>
        <p:spPr bwMode="auto">
          <a:xfrm>
            <a:off x="1492883" y="1916832"/>
            <a:ext cx="7128792" cy="322607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9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5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a:solidFill>
                  <a:srgbClr val="000066"/>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a:lstStyle>
          <a:p>
            <a:pPr marL="0" indent="0">
              <a:buNone/>
            </a:pPr>
            <a:r>
              <a:rPr lang="tr-TR" sz="2800" dirty="0">
                <a:latin typeface="Arial" charset="0"/>
              </a:rPr>
              <a:t>Bölümümüzde 6 Anabilim Dalına bağlı; </a:t>
            </a:r>
          </a:p>
          <a:p>
            <a:pPr marL="0" indent="0">
              <a:buNone/>
            </a:pPr>
            <a:endParaRPr lang="tr-TR" sz="2800" dirty="0">
              <a:latin typeface="Arial" charset="0"/>
            </a:endParaRPr>
          </a:p>
          <a:p>
            <a:pPr lvl="1">
              <a:buFont typeface="Wingdings" panose="05000000000000000000" pitchFamily="2" charset="2"/>
              <a:buChar char="v"/>
            </a:pPr>
            <a:r>
              <a:rPr lang="tr-TR" sz="2800" dirty="0">
                <a:latin typeface="Arial" charset="0"/>
              </a:rPr>
              <a:t> </a:t>
            </a:r>
            <a:r>
              <a:rPr lang="tr-TR" sz="2800" dirty="0" smtClean="0">
                <a:latin typeface="Arial" charset="0"/>
              </a:rPr>
              <a:t>17 </a:t>
            </a:r>
            <a:r>
              <a:rPr lang="tr-TR" sz="2800" dirty="0">
                <a:latin typeface="Arial" charset="0"/>
              </a:rPr>
              <a:t>Profesör, </a:t>
            </a:r>
          </a:p>
          <a:p>
            <a:pPr lvl="1">
              <a:buFont typeface="Wingdings" panose="05000000000000000000" pitchFamily="2" charset="2"/>
              <a:buChar char="v"/>
            </a:pPr>
            <a:r>
              <a:rPr lang="tr-TR" sz="2800" dirty="0">
                <a:latin typeface="Arial" charset="0"/>
              </a:rPr>
              <a:t> 8 Doçent, </a:t>
            </a:r>
          </a:p>
          <a:p>
            <a:pPr lvl="1">
              <a:buFont typeface="Wingdings" panose="05000000000000000000" pitchFamily="2" charset="2"/>
              <a:buChar char="v"/>
            </a:pPr>
            <a:r>
              <a:rPr lang="tr-TR" sz="2800" dirty="0">
                <a:latin typeface="Arial" charset="0"/>
              </a:rPr>
              <a:t> </a:t>
            </a:r>
            <a:r>
              <a:rPr lang="tr-TR" sz="2800" dirty="0" smtClean="0">
                <a:latin typeface="Arial" charset="0"/>
              </a:rPr>
              <a:t>5 </a:t>
            </a:r>
            <a:r>
              <a:rPr lang="tr-TR" sz="2800" dirty="0">
                <a:latin typeface="Arial" charset="0"/>
              </a:rPr>
              <a:t>Doktor Öğretim Üyesi, </a:t>
            </a:r>
          </a:p>
          <a:p>
            <a:pPr lvl="1">
              <a:buFont typeface="Wingdings" panose="05000000000000000000" pitchFamily="2" charset="2"/>
              <a:buChar char="v"/>
            </a:pPr>
            <a:r>
              <a:rPr lang="tr-TR" sz="2800" dirty="0">
                <a:latin typeface="Arial" charset="0"/>
              </a:rPr>
              <a:t> </a:t>
            </a:r>
            <a:r>
              <a:rPr lang="tr-TR" sz="2800" dirty="0" smtClean="0">
                <a:latin typeface="Arial" charset="0"/>
              </a:rPr>
              <a:t>12 </a:t>
            </a:r>
            <a:r>
              <a:rPr lang="tr-TR" sz="2800" dirty="0">
                <a:latin typeface="Arial" charset="0"/>
              </a:rPr>
              <a:t>Araştırma Görevlisi,</a:t>
            </a:r>
          </a:p>
          <a:p>
            <a:pPr lvl="1">
              <a:buFont typeface="Wingdings" panose="05000000000000000000" pitchFamily="2" charset="2"/>
              <a:buChar char="v"/>
            </a:pPr>
            <a:r>
              <a:rPr lang="tr-TR" sz="2800" dirty="0">
                <a:latin typeface="Arial" charset="0"/>
              </a:rPr>
              <a:t> 5 </a:t>
            </a:r>
            <a:r>
              <a:rPr lang="tr-TR" sz="2800" dirty="0" smtClean="0">
                <a:latin typeface="Arial" charset="0"/>
              </a:rPr>
              <a:t>Teknisyen     </a:t>
            </a:r>
            <a:r>
              <a:rPr lang="tr-TR" sz="2800" dirty="0">
                <a:latin typeface="Arial" charset="0"/>
              </a:rPr>
              <a:t>	görev yapmaktadır.</a:t>
            </a:r>
          </a:p>
          <a:p>
            <a:pPr marL="0" indent="0">
              <a:buNone/>
            </a:pPr>
            <a:r>
              <a:rPr lang="tr-TR" sz="2800" b="1" dirty="0"/>
              <a:t>                             </a:t>
            </a:r>
          </a:p>
          <a:p>
            <a:pPr>
              <a:lnSpc>
                <a:spcPct val="80000"/>
              </a:lnSpc>
              <a:buFont typeface="Wingdings 2" pitchFamily="18" charset="2"/>
              <a:buNone/>
            </a:pPr>
            <a:r>
              <a:rPr lang="tr-TR" sz="2800" dirty="0"/>
              <a:t>                              </a:t>
            </a:r>
          </a:p>
        </p:txBody>
      </p:sp>
      <p:sp>
        <p:nvSpPr>
          <p:cNvPr id="3" name="1 Başlık"/>
          <p:cNvSpPr txBox="1">
            <a:spLocks noGrp="1"/>
          </p:cNvSpPr>
          <p:nvPr>
            <p:ph type="title"/>
          </p:nvPr>
        </p:nvSpPr>
        <p:spPr>
          <a:xfrm>
            <a:off x="1403648" y="260648"/>
            <a:ext cx="7307263" cy="504403"/>
          </a:xfrm>
          <a:prstGeom prst="rect">
            <a:avLst/>
          </a:prstGeom>
        </p:spPr>
        <p:txBody>
          <a:bodyPr anchor="b">
            <a:noAutofit/>
          </a:bodyPr>
          <a:lstStyle/>
          <a:p>
            <a:r>
              <a:rPr lang="tr-TR" sz="2400" dirty="0">
                <a:latin typeface="Segoe Script" pitchFamily="34" charset="0"/>
              </a:rPr>
              <a:t>DEÜ </a:t>
            </a:r>
            <a:r>
              <a:rPr lang="tr-TR" sz="2400" dirty="0" smtClean="0">
                <a:latin typeface="Segoe Script" pitchFamily="34" charset="0"/>
              </a:rPr>
              <a:t>MAKİNA </a:t>
            </a:r>
            <a:r>
              <a:rPr lang="tr-TR" sz="2400" dirty="0">
                <a:latin typeface="Segoe Script" pitchFamily="34" charset="0"/>
              </a:rPr>
              <a:t>MÜHENDİSLİĞİ</a:t>
            </a:r>
          </a:p>
        </p:txBody>
      </p:sp>
    </p:spTree>
    <p:extLst>
      <p:ext uri="{BB962C8B-B14F-4D97-AF65-F5344CB8AC3E}">
        <p14:creationId xmlns:p14="http://schemas.microsoft.com/office/powerpoint/2010/main" val="3522606021"/>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bwMode="auto">
          <a:xfrm>
            <a:off x="1187624" y="1556792"/>
            <a:ext cx="7416824" cy="388538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9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5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a:solidFill>
                  <a:srgbClr val="000066"/>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a:lstStyle>
          <a:p>
            <a:pPr>
              <a:buFont typeface="Wingdings 2" pitchFamily="18" charset="2"/>
              <a:buNone/>
            </a:pPr>
            <a:r>
              <a:rPr lang="tr-TR" sz="2800" dirty="0"/>
              <a:t>Lisans Eğitimi:</a:t>
            </a:r>
          </a:p>
          <a:p>
            <a:pPr>
              <a:buFont typeface="Wingdings 2" pitchFamily="18" charset="2"/>
              <a:buNone/>
            </a:pPr>
            <a:r>
              <a:rPr lang="tr-TR" sz="2800" dirty="0"/>
              <a:t>1 yıl İngilizce hazırlık,</a:t>
            </a:r>
          </a:p>
          <a:p>
            <a:pPr>
              <a:buFont typeface="Wingdings 2" pitchFamily="18" charset="2"/>
              <a:buNone/>
            </a:pPr>
            <a:r>
              <a:rPr lang="tr-TR" sz="2800" dirty="0"/>
              <a:t>4 yıl </a:t>
            </a:r>
            <a:r>
              <a:rPr lang="tr-TR" sz="2800" dirty="0" smtClean="0"/>
              <a:t>makina </a:t>
            </a:r>
            <a:r>
              <a:rPr lang="tr-TR" sz="2800" dirty="0"/>
              <a:t>mühendisliği branş eğitimi verilir.</a:t>
            </a:r>
          </a:p>
          <a:p>
            <a:pPr>
              <a:buFont typeface="Wingdings 2" pitchFamily="18" charset="2"/>
              <a:buNone/>
            </a:pPr>
            <a:r>
              <a:rPr lang="tr-TR" sz="2800" dirty="0"/>
              <a:t>Derslerin %30’u İngilizcedir.</a:t>
            </a:r>
          </a:p>
          <a:p>
            <a:pPr>
              <a:buFont typeface="Wingdings 2" pitchFamily="18" charset="2"/>
              <a:buNone/>
            </a:pPr>
            <a:endParaRPr lang="tr-TR" sz="2800" dirty="0"/>
          </a:p>
          <a:p>
            <a:pPr marL="0" indent="0">
              <a:buFont typeface="Wingdings 2" pitchFamily="18" charset="2"/>
              <a:buNone/>
            </a:pPr>
            <a:r>
              <a:rPr lang="tr-TR" sz="2800" dirty="0"/>
              <a:t>Lisans eğitimi sonrası Yüksek Lisans ve Doktora eğitimi programları mevcuttur.</a:t>
            </a:r>
          </a:p>
        </p:txBody>
      </p:sp>
      <p:sp>
        <p:nvSpPr>
          <p:cNvPr id="3" name="1 Başlık"/>
          <p:cNvSpPr txBox="1">
            <a:spLocks noGrp="1"/>
          </p:cNvSpPr>
          <p:nvPr>
            <p:ph type="title"/>
          </p:nvPr>
        </p:nvSpPr>
        <p:spPr>
          <a:xfrm>
            <a:off x="1403648" y="260648"/>
            <a:ext cx="7307263" cy="504403"/>
          </a:xfrm>
          <a:prstGeom prst="rect">
            <a:avLst/>
          </a:prstGeom>
        </p:spPr>
        <p:txBody>
          <a:bodyPr anchor="b">
            <a:noAutofit/>
          </a:bodyPr>
          <a:lstStyle/>
          <a:p>
            <a:r>
              <a:rPr lang="tr-TR" sz="2400" dirty="0">
                <a:latin typeface="Segoe Script" pitchFamily="34" charset="0"/>
              </a:rPr>
              <a:t>DEÜ </a:t>
            </a:r>
            <a:r>
              <a:rPr lang="tr-TR" sz="2400" dirty="0" smtClean="0">
                <a:latin typeface="Segoe Script" pitchFamily="34" charset="0"/>
              </a:rPr>
              <a:t>MAKİNA </a:t>
            </a:r>
            <a:r>
              <a:rPr lang="tr-TR" sz="2400" dirty="0">
                <a:latin typeface="Segoe Script" pitchFamily="34" charset="0"/>
              </a:rPr>
              <a:t>MÜHENDİSLİĞİ</a:t>
            </a:r>
          </a:p>
        </p:txBody>
      </p:sp>
    </p:spTree>
    <p:extLst>
      <p:ext uri="{BB962C8B-B14F-4D97-AF65-F5344CB8AC3E}">
        <p14:creationId xmlns:p14="http://schemas.microsoft.com/office/powerpoint/2010/main" val="1139664451"/>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475656" y="332657"/>
            <a:ext cx="7488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eaLnBrk="0" hangingPunct="0">
              <a:lnSpc>
                <a:spcPct val="100000"/>
              </a:lnSpc>
            </a:pPr>
            <a:r>
              <a:rPr lang="en-US" sz="2000" b="1" dirty="0">
                <a:solidFill>
                  <a:srgbClr val="003366"/>
                </a:solidFill>
                <a:latin typeface="Segoe Script" pitchFamily="34" charset="0"/>
                <a:ea typeface="+mj-ea"/>
                <a:cs typeface="+mj-cs"/>
              </a:rPr>
              <a:t>LİSANS ÖĞRETİM PLANI </a:t>
            </a:r>
            <a:r>
              <a:rPr lang="tr-TR" sz="2000" b="1" dirty="0">
                <a:solidFill>
                  <a:srgbClr val="003366"/>
                </a:solidFill>
                <a:latin typeface="Segoe Script" pitchFamily="34" charset="0"/>
                <a:ea typeface="+mj-ea"/>
                <a:cs typeface="+mj-cs"/>
              </a:rPr>
              <a:t> </a:t>
            </a:r>
            <a:r>
              <a:rPr lang="en-US" sz="2000" b="1" dirty="0">
                <a:solidFill>
                  <a:srgbClr val="003366"/>
                </a:solidFill>
                <a:latin typeface="Segoe Script" pitchFamily="34" charset="0"/>
                <a:ea typeface="+mj-ea"/>
                <a:cs typeface="+mj-cs"/>
              </a:rPr>
              <a:t>(</a:t>
            </a:r>
            <a:r>
              <a:rPr lang="en-US" sz="2000" b="1" dirty="0" err="1">
                <a:solidFill>
                  <a:srgbClr val="003366"/>
                </a:solidFill>
                <a:latin typeface="Segoe Script" pitchFamily="34" charset="0"/>
                <a:ea typeface="+mj-ea"/>
                <a:cs typeface="+mj-cs"/>
              </a:rPr>
              <a:t>Örgün</a:t>
            </a:r>
            <a:r>
              <a:rPr lang="en-US" sz="2000" b="1" dirty="0">
                <a:solidFill>
                  <a:srgbClr val="003366"/>
                </a:solidFill>
                <a:latin typeface="Segoe Script" pitchFamily="34" charset="0"/>
                <a:ea typeface="+mj-ea"/>
                <a:cs typeface="+mj-cs"/>
              </a:rPr>
              <a:t> </a:t>
            </a:r>
            <a:r>
              <a:rPr lang="en-US" sz="2000" b="1" dirty="0" err="1">
                <a:solidFill>
                  <a:srgbClr val="003366"/>
                </a:solidFill>
                <a:latin typeface="Segoe Script" pitchFamily="34" charset="0"/>
                <a:ea typeface="+mj-ea"/>
                <a:cs typeface="+mj-cs"/>
              </a:rPr>
              <a:t>ve</a:t>
            </a:r>
            <a:r>
              <a:rPr lang="en-US" sz="2000" b="1" dirty="0">
                <a:solidFill>
                  <a:srgbClr val="003366"/>
                </a:solidFill>
                <a:latin typeface="Segoe Script" pitchFamily="34" charset="0"/>
                <a:ea typeface="+mj-ea"/>
                <a:cs typeface="+mj-cs"/>
              </a:rPr>
              <a:t> </a:t>
            </a:r>
            <a:r>
              <a:rPr lang="en-US" sz="2000" b="1" dirty="0" err="1">
                <a:solidFill>
                  <a:srgbClr val="003366"/>
                </a:solidFill>
                <a:latin typeface="Segoe Script" pitchFamily="34" charset="0"/>
                <a:ea typeface="+mj-ea"/>
                <a:cs typeface="+mj-cs"/>
              </a:rPr>
              <a:t>İkinci</a:t>
            </a:r>
            <a:r>
              <a:rPr lang="en-US" sz="2000" b="1" dirty="0">
                <a:solidFill>
                  <a:srgbClr val="003366"/>
                </a:solidFill>
                <a:latin typeface="Segoe Script" pitchFamily="34" charset="0"/>
                <a:ea typeface="+mj-ea"/>
                <a:cs typeface="+mj-cs"/>
              </a:rPr>
              <a:t> </a:t>
            </a:r>
            <a:r>
              <a:rPr lang="en-US" sz="2000" b="1" dirty="0" err="1">
                <a:solidFill>
                  <a:srgbClr val="003366"/>
                </a:solidFill>
                <a:latin typeface="Segoe Script" pitchFamily="34" charset="0"/>
                <a:ea typeface="+mj-ea"/>
                <a:cs typeface="+mj-cs"/>
              </a:rPr>
              <a:t>Öğretim</a:t>
            </a:r>
            <a:r>
              <a:rPr lang="en-US" sz="2000" b="1" dirty="0">
                <a:solidFill>
                  <a:srgbClr val="003366"/>
                </a:solidFill>
                <a:latin typeface="Segoe Script" pitchFamily="34" charset="0"/>
                <a:ea typeface="+mj-ea"/>
                <a:cs typeface="+mj-cs"/>
              </a:rPr>
              <a:t>) </a:t>
            </a:r>
          </a:p>
          <a:p>
            <a:pPr eaLnBrk="0" hangingPunct="0">
              <a:lnSpc>
                <a:spcPct val="100000"/>
              </a:lnSpc>
            </a:pPr>
            <a:endParaRPr lang="en-US" sz="1600" b="1" dirty="0">
              <a:solidFill>
                <a:srgbClr val="003366"/>
              </a:solidFill>
              <a:latin typeface="Segoe Script" pitchFamily="34" charset="0"/>
              <a:ea typeface="+mj-ea"/>
              <a:cs typeface="+mj-cs"/>
            </a:endParaRPr>
          </a:p>
        </p:txBody>
      </p:sp>
      <p:sp>
        <p:nvSpPr>
          <p:cNvPr id="7" name="Rectangle 1080"/>
          <p:cNvSpPr>
            <a:spLocks noChangeArrowheads="1"/>
          </p:cNvSpPr>
          <p:nvPr/>
        </p:nvSpPr>
        <p:spPr bwMode="auto">
          <a:xfrm>
            <a:off x="900112" y="1565305"/>
            <a:ext cx="770433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marL="342900" indent="-342900" algn="just" eaLnBrk="0" hangingPunct="0">
              <a:buFont typeface="Wingdings" pitchFamily="2" charset="2"/>
              <a:buChar char="v"/>
            </a:pPr>
            <a:r>
              <a:rPr lang="tr-TR" sz="2400" b="1" dirty="0">
                <a:solidFill>
                  <a:srgbClr val="FF0000"/>
                </a:solidFill>
                <a:latin typeface="+mn-lt"/>
              </a:rPr>
              <a:t>1.Sınıfta;</a:t>
            </a:r>
            <a:r>
              <a:rPr lang="tr-TR" sz="2400" b="1" dirty="0">
                <a:solidFill>
                  <a:srgbClr val="000099"/>
                </a:solidFill>
                <a:latin typeface="+mn-lt"/>
              </a:rPr>
              <a:t> </a:t>
            </a:r>
            <a:r>
              <a:rPr lang="tr-TR" sz="2400" b="1" dirty="0">
                <a:solidFill>
                  <a:srgbClr val="000066"/>
                </a:solidFill>
                <a:latin typeface="+mn-lt"/>
              </a:rPr>
              <a:t>temel bilim dersleri</a:t>
            </a:r>
            <a:r>
              <a:rPr lang="en-US" sz="2400" b="1" dirty="0">
                <a:solidFill>
                  <a:srgbClr val="000066"/>
                </a:solidFill>
                <a:latin typeface="+mn-lt"/>
              </a:rPr>
              <a:t> </a:t>
            </a:r>
            <a:r>
              <a:rPr lang="tr-TR" sz="2400" dirty="0">
                <a:solidFill>
                  <a:srgbClr val="000066"/>
                </a:solidFill>
                <a:latin typeface="+mn-lt"/>
              </a:rPr>
              <a:t>(matematik, fizik, kimya </a:t>
            </a:r>
            <a:r>
              <a:rPr lang="tr-TR" sz="2400" dirty="0" err="1">
                <a:solidFill>
                  <a:srgbClr val="000066"/>
                </a:solidFill>
                <a:latin typeface="+mn-lt"/>
              </a:rPr>
              <a:t>vb</a:t>
            </a:r>
            <a:r>
              <a:rPr lang="tr-TR" sz="2400" dirty="0">
                <a:solidFill>
                  <a:srgbClr val="000066"/>
                </a:solidFill>
                <a:latin typeface="+mn-lt"/>
              </a:rPr>
              <a:t>) ve temel mühendislik bilimi dersleri (teknik resim, statik </a:t>
            </a:r>
            <a:r>
              <a:rPr lang="tr-TR" sz="2400" dirty="0" err="1">
                <a:solidFill>
                  <a:srgbClr val="000066"/>
                </a:solidFill>
                <a:latin typeface="+mn-lt"/>
              </a:rPr>
              <a:t>vb</a:t>
            </a:r>
            <a:r>
              <a:rPr lang="tr-TR" sz="2400" dirty="0">
                <a:solidFill>
                  <a:srgbClr val="000066"/>
                </a:solidFill>
                <a:latin typeface="+mn-lt"/>
              </a:rPr>
              <a:t>)</a:t>
            </a:r>
          </a:p>
          <a:p>
            <a:pPr marL="342900" indent="-342900" algn="just" eaLnBrk="0" hangingPunct="0">
              <a:buFont typeface="Wingdings" pitchFamily="2" charset="2"/>
              <a:buChar char="v"/>
            </a:pPr>
            <a:r>
              <a:rPr lang="tr-TR" b="1" dirty="0">
                <a:solidFill>
                  <a:srgbClr val="FF0000"/>
                </a:solidFill>
                <a:latin typeface="+mn-lt"/>
              </a:rPr>
              <a:t>2.Sınıfta;</a:t>
            </a:r>
            <a:r>
              <a:rPr lang="tr-TR" b="1" dirty="0">
                <a:solidFill>
                  <a:srgbClr val="000099"/>
                </a:solidFill>
                <a:latin typeface="+mn-lt"/>
              </a:rPr>
              <a:t> </a:t>
            </a:r>
            <a:r>
              <a:rPr lang="tr-TR" b="1" dirty="0">
                <a:solidFill>
                  <a:srgbClr val="000066"/>
                </a:solidFill>
                <a:latin typeface="+mn-lt"/>
              </a:rPr>
              <a:t>temel mühendislik bilimi dersleri </a:t>
            </a:r>
            <a:r>
              <a:rPr lang="tr-TR" sz="2400" dirty="0">
                <a:solidFill>
                  <a:srgbClr val="000066"/>
                </a:solidFill>
                <a:latin typeface="+mn-lt"/>
              </a:rPr>
              <a:t>(termodinamik, mukavemet, akışkanlar mekaniği, mühendislik malzemeleri vb)</a:t>
            </a:r>
          </a:p>
          <a:p>
            <a:pPr marL="342900" indent="-342900" algn="just" eaLnBrk="0" hangingPunct="0">
              <a:buFont typeface="Wingdings" pitchFamily="2" charset="2"/>
              <a:buChar char="v"/>
            </a:pPr>
            <a:r>
              <a:rPr lang="tr-TR" b="1" dirty="0">
                <a:solidFill>
                  <a:srgbClr val="FF0000"/>
                </a:solidFill>
                <a:latin typeface="+mn-lt"/>
              </a:rPr>
              <a:t>3.Sınıfta;</a:t>
            </a:r>
            <a:r>
              <a:rPr lang="tr-TR" b="1" dirty="0">
                <a:solidFill>
                  <a:srgbClr val="000099"/>
                </a:solidFill>
                <a:latin typeface="+mn-lt"/>
              </a:rPr>
              <a:t> </a:t>
            </a:r>
            <a:r>
              <a:rPr lang="tr-TR" b="1" dirty="0" smtClean="0">
                <a:solidFill>
                  <a:srgbClr val="000066"/>
                </a:solidFill>
                <a:latin typeface="+mn-lt"/>
              </a:rPr>
              <a:t>makina </a:t>
            </a:r>
            <a:r>
              <a:rPr lang="tr-TR" b="1" dirty="0">
                <a:solidFill>
                  <a:srgbClr val="000066"/>
                </a:solidFill>
                <a:latin typeface="+mn-lt"/>
              </a:rPr>
              <a:t>mühendisliği temel dersleri </a:t>
            </a:r>
            <a:r>
              <a:rPr lang="tr-TR" sz="2400" dirty="0">
                <a:solidFill>
                  <a:srgbClr val="000066"/>
                </a:solidFill>
                <a:latin typeface="+mn-lt"/>
              </a:rPr>
              <a:t>(imal usulleri, </a:t>
            </a:r>
            <a:r>
              <a:rPr lang="tr-TR" sz="2400" dirty="0" smtClean="0">
                <a:solidFill>
                  <a:srgbClr val="000066"/>
                </a:solidFill>
                <a:latin typeface="+mn-lt"/>
              </a:rPr>
              <a:t>makina </a:t>
            </a:r>
            <a:r>
              <a:rPr lang="tr-TR" sz="2400" dirty="0">
                <a:solidFill>
                  <a:srgbClr val="000066"/>
                </a:solidFill>
                <a:latin typeface="+mn-lt"/>
              </a:rPr>
              <a:t>tasarımı, kontrol sistemleri, mekanizmalar vb)</a:t>
            </a:r>
          </a:p>
          <a:p>
            <a:pPr marL="342900" indent="-342900" algn="just" eaLnBrk="0" hangingPunct="0">
              <a:buFont typeface="Wingdings" pitchFamily="2" charset="2"/>
              <a:buChar char="v"/>
            </a:pPr>
            <a:r>
              <a:rPr lang="tr-TR" b="1" dirty="0">
                <a:solidFill>
                  <a:srgbClr val="FF0000"/>
                </a:solidFill>
                <a:latin typeface="+mn-lt"/>
              </a:rPr>
              <a:t>4.Sınıfta;</a:t>
            </a:r>
            <a:r>
              <a:rPr lang="tr-TR" sz="2400" dirty="0">
                <a:solidFill>
                  <a:srgbClr val="000099"/>
                </a:solidFill>
                <a:latin typeface="+mn-lt"/>
              </a:rPr>
              <a:t> </a:t>
            </a:r>
            <a:r>
              <a:rPr lang="tr-TR" sz="2400" dirty="0" smtClean="0">
                <a:solidFill>
                  <a:srgbClr val="000066"/>
                </a:solidFill>
                <a:latin typeface="+mn-lt"/>
              </a:rPr>
              <a:t>makina </a:t>
            </a:r>
            <a:r>
              <a:rPr lang="tr-TR" sz="2400" dirty="0">
                <a:solidFill>
                  <a:srgbClr val="000066"/>
                </a:solidFill>
                <a:latin typeface="+mn-lt"/>
              </a:rPr>
              <a:t>mühendisliği araştırma projesi, bitirme projesi, seçmeli dersler (mekanik tasarım, ısıl tasarım)</a:t>
            </a:r>
            <a:endParaRPr lang="en-US" sz="2400" dirty="0">
              <a:solidFill>
                <a:srgbClr val="000066"/>
              </a:solidFill>
              <a:latin typeface="+mn-lt"/>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84213" y="1268761"/>
            <a:ext cx="8239125" cy="2448272"/>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9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5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a:solidFill>
                  <a:srgbClr val="000066"/>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a:lstStyle>
          <a:p>
            <a:pPr eaLnBrk="1" hangingPunct="1"/>
            <a:r>
              <a:rPr lang="tr-TR" sz="2800" dirty="0" smtClean="0">
                <a:latin typeface="Times New Roman" pitchFamily="18" charset="0"/>
                <a:cs typeface="Times New Roman" pitchFamily="18" charset="0"/>
              </a:rPr>
              <a:t>Makina </a:t>
            </a:r>
            <a:r>
              <a:rPr lang="tr-TR" sz="2800" dirty="0">
                <a:latin typeface="Times New Roman" pitchFamily="18" charset="0"/>
                <a:cs typeface="Times New Roman" pitchFamily="18" charset="0"/>
              </a:rPr>
              <a:t>Mühendisliği, günlük hayatta ve üretimde ihtiyaç duyduğumuz alet, cihaz, </a:t>
            </a:r>
            <a:r>
              <a:rPr lang="tr-TR" sz="2800" dirty="0" smtClean="0">
                <a:latin typeface="Times New Roman" pitchFamily="18" charset="0"/>
                <a:cs typeface="Times New Roman" pitchFamily="18" charset="0"/>
              </a:rPr>
              <a:t>makina, </a:t>
            </a:r>
            <a:r>
              <a:rPr lang="tr-TR" sz="2800" dirty="0">
                <a:latin typeface="Times New Roman" pitchFamily="18" charset="0"/>
                <a:cs typeface="Times New Roman" pitchFamily="18" charset="0"/>
              </a:rPr>
              <a:t>sistem ve süreçlerin</a:t>
            </a:r>
          </a:p>
          <a:p>
            <a:pPr lvl="1" eaLnBrk="1" hangingPunct="1"/>
            <a:r>
              <a:rPr lang="tr-TR" sz="2800" b="1" i="1" dirty="0">
                <a:latin typeface="Times New Roman" pitchFamily="18" charset="0"/>
                <a:cs typeface="Times New Roman" pitchFamily="18" charset="0"/>
              </a:rPr>
              <a:t>Tasarımı</a:t>
            </a:r>
            <a:r>
              <a:rPr lang="tr-TR" sz="2800" dirty="0">
                <a:latin typeface="Times New Roman" pitchFamily="18" charset="0"/>
                <a:cs typeface="Times New Roman" pitchFamily="18" charset="0"/>
              </a:rPr>
              <a:t> ve</a:t>
            </a:r>
          </a:p>
          <a:p>
            <a:pPr lvl="1" eaLnBrk="1" hangingPunct="1"/>
            <a:r>
              <a:rPr lang="tr-TR" sz="2800" b="1" i="1" dirty="0">
                <a:latin typeface="Times New Roman" pitchFamily="18" charset="0"/>
                <a:cs typeface="Times New Roman" pitchFamily="18" charset="0"/>
              </a:rPr>
              <a:t>Üretimi</a:t>
            </a:r>
            <a:r>
              <a:rPr lang="tr-TR" sz="2800" dirty="0">
                <a:latin typeface="Times New Roman" pitchFamily="18" charset="0"/>
                <a:cs typeface="Times New Roman" pitchFamily="18" charset="0"/>
              </a:rPr>
              <a:t> ile ilgilenen bölümdür. </a:t>
            </a:r>
          </a:p>
        </p:txBody>
      </p:sp>
      <p:sp>
        <p:nvSpPr>
          <p:cNvPr id="7" name="Rectangle 2"/>
          <p:cNvSpPr>
            <a:spLocks noGrp="1" noChangeArrowheads="1"/>
          </p:cNvSpPr>
          <p:nvPr>
            <p:ph type="title"/>
          </p:nvPr>
        </p:nvSpPr>
        <p:spPr>
          <a:xfrm>
            <a:off x="1441450" y="68263"/>
            <a:ext cx="7307263" cy="912812"/>
          </a:xfrm>
        </p:spPr>
        <p:txBody>
          <a:bodyPr/>
          <a:lstStyle/>
          <a:p>
            <a:pPr eaLnBrk="1" hangingPunct="1"/>
            <a:r>
              <a:rPr lang="tr-TR" sz="2400" dirty="0" smtClean="0">
                <a:latin typeface="Segoe Script" pitchFamily="34" charset="0"/>
              </a:rPr>
              <a:t>MAKİNA </a:t>
            </a:r>
            <a:r>
              <a:rPr lang="tr-TR" sz="2400" dirty="0">
                <a:latin typeface="Segoe Script" pitchFamily="34" charset="0"/>
              </a:rPr>
              <a:t>MÜHENDİSLİĞİ NEDİR?</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6249" y="3717032"/>
            <a:ext cx="4367752" cy="309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892"/>
          <a:stretch/>
        </p:blipFill>
        <p:spPr bwMode="auto">
          <a:xfrm>
            <a:off x="179512" y="3933056"/>
            <a:ext cx="428625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6">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6">
                                            <p:txEl>
                                              <p:pRg st="0" end="0"/>
                                            </p:txEl>
                                          </p:spTgt>
                                        </p:tgtEl>
                                      </p:cBhvr>
                                    </p:animEffect>
                                  </p:childTnLst>
                                </p:cTn>
                              </p:par>
                            </p:childTnLst>
                          </p:cTn>
                        </p:par>
                        <p:par>
                          <p:cTn id="12" fill="hold">
                            <p:stCondLst>
                              <p:cond delay="1000"/>
                            </p:stCondLst>
                            <p:childTnLst>
                              <p:par>
                                <p:cTn id="13" presetID="58" presetClass="entr" presetSubtype="0" accel="100000"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strVal val="#ppt_w*2.5"/>
                                          </p:val>
                                        </p:tav>
                                        <p:tav tm="100000">
                                          <p:val>
                                            <p:strVal val="#ppt_w"/>
                                          </p:val>
                                        </p:tav>
                                      </p:tavLst>
                                    </p:anim>
                                    <p:anim calcmode="lin" valueType="num">
                                      <p:cBhvr>
                                        <p:cTn id="16" dur="1000" fill="hold"/>
                                        <p:tgtEl>
                                          <p:spTgt spid="6">
                                            <p:txEl>
                                              <p:pRg st="1" end="1"/>
                                            </p:txEl>
                                          </p:spTgt>
                                        </p:tgtEl>
                                        <p:attrNameLst>
                                          <p:attrName>ppt_h</p:attrName>
                                        </p:attrNameLst>
                                      </p:cBhvr>
                                      <p:tavLst>
                                        <p:tav tm="0">
                                          <p:val>
                                            <p:strVal val="#ppt_h*0.01"/>
                                          </p:val>
                                        </p:tav>
                                        <p:tav tm="100000">
                                          <p:val>
                                            <p:strVal val="#ppt_h"/>
                                          </p:val>
                                        </p:tav>
                                      </p:tavLst>
                                    </p:anim>
                                    <p:anim calcmode="lin" valueType="num">
                                      <p:cBhvr>
                                        <p:cTn id="1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1" end="1"/>
                                            </p:txEl>
                                          </p:spTgt>
                                        </p:tgtEl>
                                        <p:attrNameLst>
                                          <p:attrName>ppt_y</p:attrName>
                                        </p:attrNameLst>
                                      </p:cBhvr>
                                      <p:tavLst>
                                        <p:tav tm="0">
                                          <p:val>
                                            <p:strVal val="#ppt_h+1"/>
                                          </p:val>
                                        </p:tav>
                                        <p:tav tm="100000">
                                          <p:val>
                                            <p:strVal val="#ppt_y"/>
                                          </p:val>
                                        </p:tav>
                                      </p:tavLst>
                                    </p:anim>
                                    <p:animEffect transition="in" filter="fade">
                                      <p:cBhvr>
                                        <p:cTn id="19" dur="1000"/>
                                        <p:tgtEl>
                                          <p:spTgt spid="6">
                                            <p:txEl>
                                              <p:pRg st="1" end="1"/>
                                            </p:txEl>
                                          </p:spTgt>
                                        </p:tgtEl>
                                      </p:cBhvr>
                                    </p:animEffect>
                                  </p:childTnLst>
                                </p:cTn>
                              </p:par>
                            </p:childTnLst>
                          </p:cTn>
                        </p:par>
                        <p:par>
                          <p:cTn id="20" fill="hold">
                            <p:stCondLst>
                              <p:cond delay="2000"/>
                            </p:stCondLst>
                            <p:childTnLst>
                              <p:par>
                                <p:cTn id="21" presetID="58" presetClass="entr" presetSubtype="0" accel="100000" fill="hold"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strVal val="#ppt_w*2.5"/>
                                          </p:val>
                                        </p:tav>
                                        <p:tav tm="100000">
                                          <p:val>
                                            <p:strVal val="#ppt_w"/>
                                          </p:val>
                                        </p:tav>
                                      </p:tavLst>
                                    </p:anim>
                                    <p:anim calcmode="lin" valueType="num">
                                      <p:cBhvr>
                                        <p:cTn id="24" dur="1000" fill="hold"/>
                                        <p:tgtEl>
                                          <p:spTgt spid="6">
                                            <p:txEl>
                                              <p:pRg st="2" end="2"/>
                                            </p:txEl>
                                          </p:spTgt>
                                        </p:tgtEl>
                                        <p:attrNameLst>
                                          <p:attrName>ppt_h</p:attrName>
                                        </p:attrNameLst>
                                      </p:cBhvr>
                                      <p:tavLst>
                                        <p:tav tm="0">
                                          <p:val>
                                            <p:strVal val="#ppt_h*0.01"/>
                                          </p:val>
                                        </p:tav>
                                        <p:tav tm="100000">
                                          <p:val>
                                            <p:strVal val="#ppt_h"/>
                                          </p:val>
                                        </p:tav>
                                      </p:tavLst>
                                    </p:anim>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h+1"/>
                                          </p:val>
                                        </p:tav>
                                        <p:tav tm="100000">
                                          <p:val>
                                            <p:strVal val="#ppt_y"/>
                                          </p:val>
                                        </p:tav>
                                      </p:tavLst>
                                    </p:anim>
                                    <p:animEffect transition="in" filter="fade">
                                      <p:cBhvr>
                                        <p:cTn id="2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11560" y="1412776"/>
            <a:ext cx="80645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
            <a:r>
              <a:rPr lang="tr-TR" sz="2000" dirty="0">
                <a:solidFill>
                  <a:srgbClr val="FF0000"/>
                </a:solidFill>
                <a:latin typeface="Arial" charset="0"/>
              </a:rPr>
              <a:t>İkinci yarıyıl sonunda </a:t>
            </a:r>
            <a:r>
              <a:rPr lang="tr-TR" sz="2000" dirty="0">
                <a:solidFill>
                  <a:srgbClr val="000066"/>
                </a:solidFill>
                <a:latin typeface="Arial" charset="0"/>
              </a:rPr>
              <a:t>yapılan </a:t>
            </a:r>
            <a:r>
              <a:rPr lang="tr-TR" sz="2000" b="1" i="1" dirty="0">
                <a:solidFill>
                  <a:srgbClr val="000066"/>
                </a:solidFill>
                <a:latin typeface="Arial" charset="0"/>
              </a:rPr>
              <a:t>ATÖLYE EĞİTİMİ</a:t>
            </a:r>
            <a:r>
              <a:rPr lang="tr-TR" sz="2000" dirty="0">
                <a:solidFill>
                  <a:srgbClr val="000066"/>
                </a:solidFill>
                <a:latin typeface="Arial" charset="0"/>
              </a:rPr>
              <a:t>, </a:t>
            </a:r>
          </a:p>
          <a:p>
            <a:pPr algn="just"/>
            <a:endParaRPr lang="tr-TR" sz="2000" dirty="0">
              <a:solidFill>
                <a:srgbClr val="000099"/>
              </a:solidFill>
              <a:latin typeface="Arial" charset="0"/>
            </a:endParaRPr>
          </a:p>
          <a:p>
            <a:pPr algn="just"/>
            <a:endParaRPr lang="tr-TR" sz="2000" dirty="0">
              <a:solidFill>
                <a:srgbClr val="FF0000"/>
              </a:solidFill>
              <a:latin typeface="Arial" charset="0"/>
            </a:endParaRPr>
          </a:p>
          <a:p>
            <a:pPr algn="just"/>
            <a:r>
              <a:rPr lang="tr-TR" sz="2000" dirty="0">
                <a:solidFill>
                  <a:srgbClr val="FF0000"/>
                </a:solidFill>
                <a:latin typeface="Arial" charset="0"/>
              </a:rPr>
              <a:t>Dördüncü yarıyıl sonunda </a:t>
            </a:r>
            <a:r>
              <a:rPr lang="tr-TR" sz="2000" b="1" u="sng" dirty="0">
                <a:solidFill>
                  <a:srgbClr val="000066"/>
                </a:solidFill>
                <a:latin typeface="Arial" charset="0"/>
              </a:rPr>
              <a:t>TEMEL STAJ</a:t>
            </a:r>
            <a:r>
              <a:rPr lang="tr-TR" sz="2000" b="1" dirty="0">
                <a:solidFill>
                  <a:srgbClr val="000066"/>
                </a:solidFill>
                <a:latin typeface="Arial" charset="0"/>
              </a:rPr>
              <a:t>:</a:t>
            </a:r>
            <a:r>
              <a:rPr lang="tr-TR" sz="2000" dirty="0">
                <a:solidFill>
                  <a:srgbClr val="000066"/>
                </a:solidFill>
                <a:latin typeface="Arial" charset="0"/>
              </a:rPr>
              <a:t> </a:t>
            </a:r>
            <a:r>
              <a:rPr lang="tr-TR" sz="2000" dirty="0" smtClean="0">
                <a:solidFill>
                  <a:srgbClr val="000066"/>
                </a:solidFill>
                <a:latin typeface="Arial" charset="0"/>
              </a:rPr>
              <a:t>Makina </a:t>
            </a:r>
            <a:r>
              <a:rPr lang="tr-TR" sz="2000" dirty="0">
                <a:solidFill>
                  <a:srgbClr val="000066"/>
                </a:solidFill>
                <a:latin typeface="Arial" charset="0"/>
              </a:rPr>
              <a:t>Mühendisliği alanındaki üretim yöntemlerinin (talaşlı imalat, kaynak, plastik şekil verme ve döküm gibi) inceleneceği </a:t>
            </a:r>
            <a:r>
              <a:rPr lang="tr-TR" sz="2000" b="1" dirty="0">
                <a:solidFill>
                  <a:srgbClr val="000066"/>
                </a:solidFill>
                <a:latin typeface="Arial" charset="0"/>
              </a:rPr>
              <a:t>5 hafta</a:t>
            </a:r>
            <a:r>
              <a:rPr lang="tr-TR" sz="2000" dirty="0">
                <a:solidFill>
                  <a:srgbClr val="000066"/>
                </a:solidFill>
                <a:latin typeface="Arial" charset="0"/>
              </a:rPr>
              <a:t> süreli staj türüdür.</a:t>
            </a:r>
          </a:p>
          <a:p>
            <a:pPr algn="just"/>
            <a:endParaRPr lang="tr-TR" sz="2000" dirty="0">
              <a:solidFill>
                <a:srgbClr val="000099"/>
              </a:solidFill>
              <a:latin typeface="Arial" charset="0"/>
            </a:endParaRPr>
          </a:p>
          <a:p>
            <a:pPr algn="just"/>
            <a:endParaRPr lang="tr-TR" sz="2000" dirty="0">
              <a:solidFill>
                <a:srgbClr val="FF0000"/>
              </a:solidFill>
              <a:latin typeface="Arial" charset="0"/>
            </a:endParaRPr>
          </a:p>
          <a:p>
            <a:pPr algn="just"/>
            <a:r>
              <a:rPr lang="tr-TR" sz="2000" dirty="0">
                <a:solidFill>
                  <a:srgbClr val="FF0000"/>
                </a:solidFill>
                <a:latin typeface="Arial" charset="0"/>
              </a:rPr>
              <a:t>Altıncı yarıyıl sonunda </a:t>
            </a:r>
            <a:r>
              <a:rPr lang="tr-TR" sz="2000" b="1" u="sng" dirty="0">
                <a:solidFill>
                  <a:srgbClr val="000066"/>
                </a:solidFill>
                <a:latin typeface="Arial" charset="0"/>
              </a:rPr>
              <a:t>MESLEK STAJI</a:t>
            </a:r>
            <a:r>
              <a:rPr lang="tr-TR" sz="2000" b="1" dirty="0">
                <a:solidFill>
                  <a:srgbClr val="000066"/>
                </a:solidFill>
                <a:latin typeface="Arial" charset="0"/>
              </a:rPr>
              <a:t>: </a:t>
            </a:r>
            <a:r>
              <a:rPr lang="tr-TR" sz="2000" dirty="0">
                <a:solidFill>
                  <a:srgbClr val="000066"/>
                </a:solidFill>
                <a:latin typeface="Arial" charset="0"/>
              </a:rPr>
              <a:t>üretim yönetimini kapsayan  </a:t>
            </a:r>
            <a:r>
              <a:rPr lang="tr-TR" sz="2000" b="1" dirty="0">
                <a:solidFill>
                  <a:srgbClr val="000066"/>
                </a:solidFill>
                <a:latin typeface="Arial" charset="0"/>
              </a:rPr>
              <a:t>5 hafta</a:t>
            </a:r>
            <a:r>
              <a:rPr lang="tr-TR" sz="2000" dirty="0">
                <a:solidFill>
                  <a:srgbClr val="000066"/>
                </a:solidFill>
                <a:latin typeface="Arial" charset="0"/>
              </a:rPr>
              <a:t> süreli bir staj türüdür. Bu staj kapsamında; bir ürünün, hammadde temininden başlayarak mamul madde haline gelene kadarki evrelerini inceleyeceklerdir. Ayrıca kurum veya kuruluşun ticari anlayışı incelenecek konular arasındadır.</a:t>
            </a:r>
          </a:p>
          <a:p>
            <a:pPr algn="just"/>
            <a:endParaRPr lang="tr-TR" sz="2000" dirty="0">
              <a:solidFill>
                <a:srgbClr val="000066"/>
              </a:solidFill>
              <a:latin typeface="Arial" charset="0"/>
            </a:endParaRPr>
          </a:p>
          <a:p>
            <a:pPr algn="just"/>
            <a:r>
              <a:rPr lang="tr-TR" sz="2000" dirty="0">
                <a:solidFill>
                  <a:srgbClr val="000066"/>
                </a:solidFill>
                <a:latin typeface="Arial" charset="0"/>
              </a:rPr>
              <a:t>Son dönemde </a:t>
            </a:r>
            <a:r>
              <a:rPr lang="tr-TR" sz="2000" dirty="0" err="1">
                <a:solidFill>
                  <a:srgbClr val="000066"/>
                </a:solidFill>
                <a:latin typeface="Arial" charset="0"/>
              </a:rPr>
              <a:t>Delphi</a:t>
            </a:r>
            <a:r>
              <a:rPr lang="tr-TR" sz="2000" dirty="0">
                <a:solidFill>
                  <a:srgbClr val="000066"/>
                </a:solidFill>
                <a:latin typeface="Arial" charset="0"/>
              </a:rPr>
              <a:t> Otomotiv ve </a:t>
            </a:r>
            <a:r>
              <a:rPr lang="tr-TR" sz="2000" dirty="0" err="1">
                <a:solidFill>
                  <a:srgbClr val="000066"/>
                </a:solidFill>
                <a:latin typeface="Arial" charset="0"/>
              </a:rPr>
              <a:t>Indesit</a:t>
            </a:r>
            <a:r>
              <a:rPr lang="tr-TR" sz="2000" dirty="0">
                <a:solidFill>
                  <a:srgbClr val="000066"/>
                </a:solidFill>
                <a:latin typeface="Arial" charset="0"/>
              </a:rPr>
              <a:t> </a:t>
            </a:r>
            <a:r>
              <a:rPr lang="tr-TR" sz="2000" dirty="0" err="1">
                <a:solidFill>
                  <a:srgbClr val="000066"/>
                </a:solidFill>
                <a:latin typeface="Arial" charset="0"/>
              </a:rPr>
              <a:t>Company</a:t>
            </a:r>
            <a:r>
              <a:rPr lang="tr-TR" sz="2000" dirty="0">
                <a:solidFill>
                  <a:srgbClr val="000066"/>
                </a:solidFill>
                <a:latin typeface="Arial" charset="0"/>
              </a:rPr>
              <a:t> firmaları ile bölümümüz arasında staj işbirliği anlaşmasına varılmıştır.</a:t>
            </a:r>
          </a:p>
        </p:txBody>
      </p:sp>
      <p:sp>
        <p:nvSpPr>
          <p:cNvPr id="3" name="Dikdörtgen 2"/>
          <p:cNvSpPr/>
          <p:nvPr/>
        </p:nvSpPr>
        <p:spPr>
          <a:xfrm>
            <a:off x="1475656" y="332656"/>
            <a:ext cx="5616624" cy="461665"/>
          </a:xfrm>
          <a:prstGeom prst="rect">
            <a:avLst/>
          </a:prstGeom>
        </p:spPr>
        <p:txBody>
          <a:bodyPr wrap="square">
            <a:spAutoFit/>
          </a:bodyPr>
          <a:lstStyle/>
          <a:p>
            <a:pPr algn="just"/>
            <a:r>
              <a:rPr lang="tr-TR" b="1" dirty="0">
                <a:solidFill>
                  <a:srgbClr val="000099"/>
                </a:solidFill>
                <a:latin typeface="Arial" charset="0"/>
              </a:rPr>
              <a:t> </a:t>
            </a:r>
            <a:r>
              <a:rPr lang="tr-TR" b="1" dirty="0">
                <a:solidFill>
                  <a:srgbClr val="003366"/>
                </a:solidFill>
                <a:latin typeface="Segoe Script" pitchFamily="34" charset="0"/>
                <a:ea typeface="+mj-ea"/>
                <a:cs typeface="+mj-cs"/>
              </a:rPr>
              <a:t>STAJ </a:t>
            </a:r>
            <a:r>
              <a:rPr lang="en-US" b="1" dirty="0">
                <a:solidFill>
                  <a:srgbClr val="003366"/>
                </a:solidFill>
                <a:latin typeface="Segoe Script" pitchFamily="34" charset="0"/>
                <a:ea typeface="+mj-ea"/>
                <a:cs typeface="+mj-cs"/>
              </a:rPr>
              <a:t>GENEL BİLGİLER </a:t>
            </a: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75656" y="332656"/>
            <a:ext cx="58896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100000"/>
              </a:lnSpc>
              <a:spcBef>
                <a:spcPct val="0"/>
              </a:spcBef>
            </a:pPr>
            <a:r>
              <a:rPr lang="tr-TR" b="1" dirty="0">
                <a:solidFill>
                  <a:srgbClr val="003366"/>
                </a:solidFill>
                <a:latin typeface="Segoe Script" pitchFamily="34" charset="0"/>
                <a:ea typeface="+mj-ea"/>
                <a:cs typeface="+mj-cs"/>
              </a:rPr>
              <a:t>MÜDEK YETKİNLİK BELGESİ</a:t>
            </a:r>
          </a:p>
        </p:txBody>
      </p:sp>
      <p:sp>
        <p:nvSpPr>
          <p:cNvPr id="6" name="Text Box 3"/>
          <p:cNvSpPr txBox="1">
            <a:spLocks noChangeArrowheads="1"/>
          </p:cNvSpPr>
          <p:nvPr/>
        </p:nvSpPr>
        <p:spPr bwMode="auto">
          <a:xfrm>
            <a:off x="323850" y="1268760"/>
            <a:ext cx="8640763" cy="34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Berlin Sans FB" pitchFamily="34" charset="0"/>
              </a:defRPr>
            </a:lvl1pPr>
            <a:lvl2pPr marL="742950" indent="-285750" eaLnBrk="0" hangingPunct="0">
              <a:defRPr sz="3200">
                <a:solidFill>
                  <a:schemeClr val="tx1"/>
                </a:solidFill>
                <a:latin typeface="Berlin Sans FB" pitchFamily="34" charset="0"/>
              </a:defRPr>
            </a:lvl2pPr>
            <a:lvl3pPr marL="1143000" indent="-228600" eaLnBrk="0" hangingPunct="0">
              <a:defRPr sz="3200">
                <a:solidFill>
                  <a:schemeClr val="tx1"/>
                </a:solidFill>
                <a:latin typeface="Berlin Sans FB" pitchFamily="34" charset="0"/>
              </a:defRPr>
            </a:lvl3pPr>
            <a:lvl4pPr marL="1600200" indent="-228600" eaLnBrk="0" hangingPunct="0">
              <a:defRPr sz="3200">
                <a:solidFill>
                  <a:schemeClr val="tx1"/>
                </a:solidFill>
                <a:latin typeface="Berlin Sans FB" pitchFamily="34" charset="0"/>
              </a:defRPr>
            </a:lvl4pPr>
            <a:lvl5pPr marL="2057400" indent="-228600" eaLnBrk="0" hangingPunct="0">
              <a:defRPr sz="3200">
                <a:solidFill>
                  <a:schemeClr val="tx1"/>
                </a:solidFill>
                <a:latin typeface="Berlin Sans FB" pitchFamily="34" charset="0"/>
              </a:defRPr>
            </a:lvl5pPr>
            <a:lvl6pPr marL="2514600" indent="-228600" algn="ctr" eaLnBrk="0" fontAlgn="base" hangingPunct="0">
              <a:lnSpc>
                <a:spcPct val="90000"/>
              </a:lnSpc>
              <a:spcBef>
                <a:spcPct val="20000"/>
              </a:spcBef>
              <a:spcAft>
                <a:spcPct val="0"/>
              </a:spcAft>
              <a:defRPr sz="3200">
                <a:solidFill>
                  <a:schemeClr val="tx1"/>
                </a:solidFill>
                <a:latin typeface="Berlin Sans FB" pitchFamily="34" charset="0"/>
              </a:defRPr>
            </a:lvl6pPr>
            <a:lvl7pPr marL="2971800" indent="-228600" algn="ctr" eaLnBrk="0" fontAlgn="base" hangingPunct="0">
              <a:lnSpc>
                <a:spcPct val="90000"/>
              </a:lnSpc>
              <a:spcBef>
                <a:spcPct val="20000"/>
              </a:spcBef>
              <a:spcAft>
                <a:spcPct val="0"/>
              </a:spcAft>
              <a:defRPr sz="3200">
                <a:solidFill>
                  <a:schemeClr val="tx1"/>
                </a:solidFill>
                <a:latin typeface="Berlin Sans FB" pitchFamily="34" charset="0"/>
              </a:defRPr>
            </a:lvl7pPr>
            <a:lvl8pPr marL="3429000" indent="-228600" algn="ctr" eaLnBrk="0" fontAlgn="base" hangingPunct="0">
              <a:lnSpc>
                <a:spcPct val="90000"/>
              </a:lnSpc>
              <a:spcBef>
                <a:spcPct val="20000"/>
              </a:spcBef>
              <a:spcAft>
                <a:spcPct val="0"/>
              </a:spcAft>
              <a:defRPr sz="3200">
                <a:solidFill>
                  <a:schemeClr val="tx1"/>
                </a:solidFill>
                <a:latin typeface="Berlin Sans FB" pitchFamily="34" charset="0"/>
              </a:defRPr>
            </a:lvl8pPr>
            <a:lvl9pPr marL="3886200" indent="-228600" algn="ctr" eaLnBrk="0" fontAlgn="base" hangingPunct="0">
              <a:lnSpc>
                <a:spcPct val="90000"/>
              </a:lnSpc>
              <a:spcBef>
                <a:spcPct val="20000"/>
              </a:spcBef>
              <a:spcAft>
                <a:spcPct val="0"/>
              </a:spcAft>
              <a:defRPr sz="3200">
                <a:solidFill>
                  <a:schemeClr val="tx1"/>
                </a:solidFill>
                <a:latin typeface="Berlin Sans FB" pitchFamily="34" charset="0"/>
              </a:defRPr>
            </a:lvl9pPr>
          </a:lstStyle>
          <a:p>
            <a:pPr algn="just">
              <a:lnSpc>
                <a:spcPct val="120000"/>
              </a:lnSpc>
              <a:spcBef>
                <a:spcPct val="0"/>
              </a:spcBef>
              <a:buFontTx/>
              <a:buChar char="•"/>
            </a:pPr>
            <a:r>
              <a:rPr lang="tr-TR" sz="2400" dirty="0">
                <a:solidFill>
                  <a:srgbClr val="000066"/>
                </a:solidFill>
                <a:latin typeface="Arial" charset="0"/>
              </a:rPr>
              <a:t>Bölümümüz, temel amacı farklı disiplinlerdeki mühendislik eğitim programları için akreditasyon, değerlendirme ve bilgilendirme çalışmaları yaparak Türkiye’de mühendislik eğitiminin kalitesinin yükseltilmesine katkıda bulunmak olan Mühendislik Eğitim Programları Değerlendirme ve Akreditasyon Derneği’nin (MÜDEK) yetkinlik belgesine 2005 yılında sahip olmuştur. </a:t>
            </a:r>
          </a:p>
          <a:p>
            <a:pPr algn="l">
              <a:lnSpc>
                <a:spcPct val="100000"/>
              </a:lnSpc>
              <a:spcBef>
                <a:spcPct val="0"/>
              </a:spcBef>
            </a:pPr>
            <a:r>
              <a:rPr lang="tr-TR" sz="1800" dirty="0">
                <a:latin typeface="Verdana" pitchFamily="34" charset="0"/>
              </a:rPr>
              <a:t> </a:t>
            </a:r>
            <a:endParaRPr lang="tr-TR" sz="2400" dirty="0">
              <a:latin typeface="Verdana" pitchFamily="34" charset="0"/>
            </a:endParaRPr>
          </a:p>
        </p:txBody>
      </p:sp>
      <p:sp>
        <p:nvSpPr>
          <p:cNvPr id="7" name="Text Box 4"/>
          <p:cNvSpPr txBox="1">
            <a:spLocks noChangeArrowheads="1"/>
          </p:cNvSpPr>
          <p:nvPr/>
        </p:nvSpPr>
        <p:spPr bwMode="auto">
          <a:xfrm>
            <a:off x="295275" y="4581525"/>
            <a:ext cx="878522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Berlin Sans FB" pitchFamily="34" charset="0"/>
              </a:defRPr>
            </a:lvl1pPr>
            <a:lvl2pPr marL="742950" indent="-285750" eaLnBrk="0" hangingPunct="0">
              <a:defRPr sz="3200">
                <a:solidFill>
                  <a:schemeClr val="tx1"/>
                </a:solidFill>
                <a:latin typeface="Berlin Sans FB" pitchFamily="34" charset="0"/>
              </a:defRPr>
            </a:lvl2pPr>
            <a:lvl3pPr marL="1143000" indent="-228600" eaLnBrk="0" hangingPunct="0">
              <a:defRPr sz="3200">
                <a:solidFill>
                  <a:schemeClr val="tx1"/>
                </a:solidFill>
                <a:latin typeface="Berlin Sans FB" pitchFamily="34" charset="0"/>
              </a:defRPr>
            </a:lvl3pPr>
            <a:lvl4pPr marL="1600200" indent="-228600" eaLnBrk="0" hangingPunct="0">
              <a:defRPr sz="3200">
                <a:solidFill>
                  <a:schemeClr val="tx1"/>
                </a:solidFill>
                <a:latin typeface="Berlin Sans FB" pitchFamily="34" charset="0"/>
              </a:defRPr>
            </a:lvl4pPr>
            <a:lvl5pPr marL="2057400" indent="-228600" eaLnBrk="0" hangingPunct="0">
              <a:defRPr sz="3200">
                <a:solidFill>
                  <a:schemeClr val="tx1"/>
                </a:solidFill>
                <a:latin typeface="Berlin Sans FB" pitchFamily="34" charset="0"/>
              </a:defRPr>
            </a:lvl5pPr>
            <a:lvl6pPr marL="2514600" indent="-228600" algn="ctr" eaLnBrk="0" fontAlgn="base" hangingPunct="0">
              <a:lnSpc>
                <a:spcPct val="90000"/>
              </a:lnSpc>
              <a:spcBef>
                <a:spcPct val="20000"/>
              </a:spcBef>
              <a:spcAft>
                <a:spcPct val="0"/>
              </a:spcAft>
              <a:defRPr sz="3200">
                <a:solidFill>
                  <a:schemeClr val="tx1"/>
                </a:solidFill>
                <a:latin typeface="Berlin Sans FB" pitchFamily="34" charset="0"/>
              </a:defRPr>
            </a:lvl6pPr>
            <a:lvl7pPr marL="2971800" indent="-228600" algn="ctr" eaLnBrk="0" fontAlgn="base" hangingPunct="0">
              <a:lnSpc>
                <a:spcPct val="90000"/>
              </a:lnSpc>
              <a:spcBef>
                <a:spcPct val="20000"/>
              </a:spcBef>
              <a:spcAft>
                <a:spcPct val="0"/>
              </a:spcAft>
              <a:defRPr sz="3200">
                <a:solidFill>
                  <a:schemeClr val="tx1"/>
                </a:solidFill>
                <a:latin typeface="Berlin Sans FB" pitchFamily="34" charset="0"/>
              </a:defRPr>
            </a:lvl7pPr>
            <a:lvl8pPr marL="3429000" indent="-228600" algn="ctr" eaLnBrk="0" fontAlgn="base" hangingPunct="0">
              <a:lnSpc>
                <a:spcPct val="90000"/>
              </a:lnSpc>
              <a:spcBef>
                <a:spcPct val="20000"/>
              </a:spcBef>
              <a:spcAft>
                <a:spcPct val="0"/>
              </a:spcAft>
              <a:defRPr sz="3200">
                <a:solidFill>
                  <a:schemeClr val="tx1"/>
                </a:solidFill>
                <a:latin typeface="Berlin Sans FB" pitchFamily="34" charset="0"/>
              </a:defRPr>
            </a:lvl8pPr>
            <a:lvl9pPr marL="3886200" indent="-228600" algn="ctr" eaLnBrk="0" fontAlgn="base" hangingPunct="0">
              <a:lnSpc>
                <a:spcPct val="90000"/>
              </a:lnSpc>
              <a:spcBef>
                <a:spcPct val="20000"/>
              </a:spcBef>
              <a:spcAft>
                <a:spcPct val="0"/>
              </a:spcAft>
              <a:defRPr sz="3200">
                <a:solidFill>
                  <a:schemeClr val="tx1"/>
                </a:solidFill>
                <a:latin typeface="Berlin Sans FB" pitchFamily="34" charset="0"/>
              </a:defRPr>
            </a:lvl9pPr>
          </a:lstStyle>
          <a:p>
            <a:pPr algn="just">
              <a:lnSpc>
                <a:spcPct val="120000"/>
              </a:lnSpc>
              <a:spcBef>
                <a:spcPct val="0"/>
              </a:spcBef>
              <a:buFontTx/>
              <a:buChar char="•"/>
            </a:pPr>
            <a:r>
              <a:rPr lang="tr-TR" sz="2400" dirty="0">
                <a:solidFill>
                  <a:srgbClr val="000066"/>
                </a:solidFill>
                <a:latin typeface="Arial" charset="0"/>
              </a:rPr>
              <a:t>Bölümümüz, Türkiye’deki </a:t>
            </a:r>
            <a:r>
              <a:rPr lang="tr-TR" sz="2400" dirty="0" smtClean="0">
                <a:solidFill>
                  <a:srgbClr val="000066"/>
                </a:solidFill>
                <a:latin typeface="Arial" charset="0"/>
              </a:rPr>
              <a:t>Makina </a:t>
            </a:r>
            <a:r>
              <a:rPr lang="tr-TR" sz="2400" dirty="0">
                <a:solidFill>
                  <a:srgbClr val="000066"/>
                </a:solidFill>
                <a:latin typeface="Arial" charset="0"/>
              </a:rPr>
              <a:t>Mühendisliği Bölümleri arasında MÜDEK yetkinlik belgesini alan ikinci bölümdür.</a:t>
            </a:r>
            <a:r>
              <a:rPr lang="tr-TR" sz="2000" dirty="0">
                <a:solidFill>
                  <a:srgbClr val="000066"/>
                </a:solidFill>
                <a:latin typeface="Arial" charset="0"/>
              </a:rPr>
              <a:t> </a:t>
            </a:r>
          </a:p>
        </p:txBody>
      </p:sp>
      <p:pic>
        <p:nvPicPr>
          <p:cNvPr id="8" name="Picture 5" descr="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864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31226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331640" y="260648"/>
            <a:ext cx="6264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tr-TR" b="1" dirty="0">
                <a:solidFill>
                  <a:srgbClr val="003366"/>
                </a:solidFill>
                <a:latin typeface="Segoe Script" pitchFamily="34" charset="0"/>
                <a:ea typeface="+mj-ea"/>
                <a:cs typeface="+mj-cs"/>
              </a:rPr>
              <a:t>SOCRATES-ERASMUS PROGRAMI</a:t>
            </a:r>
          </a:p>
        </p:txBody>
      </p:sp>
      <p:sp>
        <p:nvSpPr>
          <p:cNvPr id="6" name="Text Box 6"/>
          <p:cNvSpPr txBox="1">
            <a:spLocks noChangeArrowheads="1"/>
          </p:cNvSpPr>
          <p:nvPr/>
        </p:nvSpPr>
        <p:spPr bwMode="auto">
          <a:xfrm>
            <a:off x="395537" y="1484784"/>
            <a:ext cx="82809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3200">
                <a:solidFill>
                  <a:schemeClr val="tx1"/>
                </a:solidFill>
                <a:latin typeface="Berlin Sans FB" pitchFamily="34" charset="0"/>
              </a:defRPr>
            </a:lvl1pPr>
            <a:lvl2pPr marL="742950" indent="-285750" eaLnBrk="0" hangingPunct="0">
              <a:defRPr sz="3200">
                <a:solidFill>
                  <a:schemeClr val="tx1"/>
                </a:solidFill>
                <a:latin typeface="Berlin Sans FB" pitchFamily="34" charset="0"/>
              </a:defRPr>
            </a:lvl2pPr>
            <a:lvl3pPr marL="1143000" indent="-228600" eaLnBrk="0" hangingPunct="0">
              <a:defRPr sz="3200">
                <a:solidFill>
                  <a:schemeClr val="tx1"/>
                </a:solidFill>
                <a:latin typeface="Berlin Sans FB" pitchFamily="34" charset="0"/>
              </a:defRPr>
            </a:lvl3pPr>
            <a:lvl4pPr marL="1600200" indent="-228600" eaLnBrk="0" hangingPunct="0">
              <a:defRPr sz="3200">
                <a:solidFill>
                  <a:schemeClr val="tx1"/>
                </a:solidFill>
                <a:latin typeface="Berlin Sans FB" pitchFamily="34" charset="0"/>
              </a:defRPr>
            </a:lvl4pPr>
            <a:lvl5pPr marL="2057400" indent="-228600" eaLnBrk="0" hangingPunct="0">
              <a:defRPr sz="3200">
                <a:solidFill>
                  <a:schemeClr val="tx1"/>
                </a:solidFill>
                <a:latin typeface="Berlin Sans FB" pitchFamily="34" charset="0"/>
              </a:defRPr>
            </a:lvl5pPr>
            <a:lvl6pPr marL="2514600" indent="-228600" algn="ctr" eaLnBrk="0" fontAlgn="base" hangingPunct="0">
              <a:lnSpc>
                <a:spcPct val="90000"/>
              </a:lnSpc>
              <a:spcBef>
                <a:spcPct val="20000"/>
              </a:spcBef>
              <a:spcAft>
                <a:spcPct val="0"/>
              </a:spcAft>
              <a:defRPr sz="3200">
                <a:solidFill>
                  <a:schemeClr val="tx1"/>
                </a:solidFill>
                <a:latin typeface="Berlin Sans FB" pitchFamily="34" charset="0"/>
              </a:defRPr>
            </a:lvl6pPr>
            <a:lvl7pPr marL="2971800" indent="-228600" algn="ctr" eaLnBrk="0" fontAlgn="base" hangingPunct="0">
              <a:lnSpc>
                <a:spcPct val="90000"/>
              </a:lnSpc>
              <a:spcBef>
                <a:spcPct val="20000"/>
              </a:spcBef>
              <a:spcAft>
                <a:spcPct val="0"/>
              </a:spcAft>
              <a:defRPr sz="3200">
                <a:solidFill>
                  <a:schemeClr val="tx1"/>
                </a:solidFill>
                <a:latin typeface="Berlin Sans FB" pitchFamily="34" charset="0"/>
              </a:defRPr>
            </a:lvl7pPr>
            <a:lvl8pPr marL="3429000" indent="-228600" algn="ctr" eaLnBrk="0" fontAlgn="base" hangingPunct="0">
              <a:lnSpc>
                <a:spcPct val="90000"/>
              </a:lnSpc>
              <a:spcBef>
                <a:spcPct val="20000"/>
              </a:spcBef>
              <a:spcAft>
                <a:spcPct val="0"/>
              </a:spcAft>
              <a:defRPr sz="3200">
                <a:solidFill>
                  <a:schemeClr val="tx1"/>
                </a:solidFill>
                <a:latin typeface="Berlin Sans FB" pitchFamily="34" charset="0"/>
              </a:defRPr>
            </a:lvl8pPr>
            <a:lvl9pPr marL="3886200" indent="-228600" algn="ctr" eaLnBrk="0" fontAlgn="base" hangingPunct="0">
              <a:lnSpc>
                <a:spcPct val="90000"/>
              </a:lnSpc>
              <a:spcBef>
                <a:spcPct val="20000"/>
              </a:spcBef>
              <a:spcAft>
                <a:spcPct val="0"/>
              </a:spcAft>
              <a:defRPr sz="3200">
                <a:solidFill>
                  <a:schemeClr val="tx1"/>
                </a:solidFill>
                <a:latin typeface="Berlin Sans FB" pitchFamily="34" charset="0"/>
              </a:defRPr>
            </a:lvl9pPr>
          </a:lstStyle>
          <a:p>
            <a:pPr algn="just">
              <a:lnSpc>
                <a:spcPct val="120000"/>
              </a:lnSpc>
            </a:pPr>
            <a:r>
              <a:rPr lang="tr-TR" sz="2000" dirty="0">
                <a:solidFill>
                  <a:srgbClr val="000066"/>
                </a:solidFill>
                <a:latin typeface="Arial" charset="0"/>
              </a:rPr>
              <a:t>	Bölümümüz, katılımcı ülkeler arasındaki işbirliğini güçlendirerek eğitim kalitesini arttırmayı hedef edinen Socrates-Erasmus Programı kapsamında Avrupa’nın çeşitli üniversiteleri ile işbirliği ve öğrenci değişim etkinlikleri gerçekleştirmektedir. Program kapsamında işbirliği içinde olduğumuz üniversiteler:</a:t>
            </a:r>
          </a:p>
        </p:txBody>
      </p:sp>
      <p:sp>
        <p:nvSpPr>
          <p:cNvPr id="7" name="Text Box 7"/>
          <p:cNvSpPr txBox="1">
            <a:spLocks noChangeArrowheads="1"/>
          </p:cNvSpPr>
          <p:nvPr/>
        </p:nvSpPr>
        <p:spPr bwMode="auto">
          <a:xfrm>
            <a:off x="1187624" y="3314223"/>
            <a:ext cx="74888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t">
            <a:spAutoFit/>
          </a:bodyPr>
          <a:lstStyle>
            <a:lvl1pPr marL="342900" indent="-342900" eaLnBrk="0" hangingPunct="0">
              <a:defRPr sz="3200">
                <a:solidFill>
                  <a:schemeClr val="tx1"/>
                </a:solidFill>
                <a:latin typeface="Berlin Sans FB" pitchFamily="34" charset="0"/>
              </a:defRPr>
            </a:lvl1pPr>
            <a:lvl2pPr marL="742950" indent="-285750" eaLnBrk="0" hangingPunct="0">
              <a:defRPr sz="3200">
                <a:solidFill>
                  <a:schemeClr val="tx1"/>
                </a:solidFill>
                <a:latin typeface="Berlin Sans FB" pitchFamily="34" charset="0"/>
              </a:defRPr>
            </a:lvl2pPr>
            <a:lvl3pPr marL="1143000" indent="-228600" eaLnBrk="0" hangingPunct="0">
              <a:defRPr sz="3200">
                <a:solidFill>
                  <a:schemeClr val="tx1"/>
                </a:solidFill>
                <a:latin typeface="Berlin Sans FB" pitchFamily="34" charset="0"/>
              </a:defRPr>
            </a:lvl3pPr>
            <a:lvl4pPr marL="1600200" indent="-228600" eaLnBrk="0" hangingPunct="0">
              <a:defRPr sz="3200">
                <a:solidFill>
                  <a:schemeClr val="tx1"/>
                </a:solidFill>
                <a:latin typeface="Berlin Sans FB" pitchFamily="34" charset="0"/>
              </a:defRPr>
            </a:lvl4pPr>
            <a:lvl5pPr marL="2057400" indent="-228600" eaLnBrk="0" hangingPunct="0">
              <a:defRPr sz="3200">
                <a:solidFill>
                  <a:schemeClr val="tx1"/>
                </a:solidFill>
                <a:latin typeface="Berlin Sans FB" pitchFamily="34" charset="0"/>
              </a:defRPr>
            </a:lvl5pPr>
            <a:lvl6pPr marL="2514600" indent="-228600" algn="ctr" eaLnBrk="0" fontAlgn="base" hangingPunct="0">
              <a:lnSpc>
                <a:spcPct val="90000"/>
              </a:lnSpc>
              <a:spcBef>
                <a:spcPct val="20000"/>
              </a:spcBef>
              <a:spcAft>
                <a:spcPct val="0"/>
              </a:spcAft>
              <a:defRPr sz="3200">
                <a:solidFill>
                  <a:schemeClr val="tx1"/>
                </a:solidFill>
                <a:latin typeface="Berlin Sans FB" pitchFamily="34" charset="0"/>
              </a:defRPr>
            </a:lvl6pPr>
            <a:lvl7pPr marL="2971800" indent="-228600" algn="ctr" eaLnBrk="0" fontAlgn="base" hangingPunct="0">
              <a:lnSpc>
                <a:spcPct val="90000"/>
              </a:lnSpc>
              <a:spcBef>
                <a:spcPct val="20000"/>
              </a:spcBef>
              <a:spcAft>
                <a:spcPct val="0"/>
              </a:spcAft>
              <a:defRPr sz="3200">
                <a:solidFill>
                  <a:schemeClr val="tx1"/>
                </a:solidFill>
                <a:latin typeface="Berlin Sans FB" pitchFamily="34" charset="0"/>
              </a:defRPr>
            </a:lvl7pPr>
            <a:lvl8pPr marL="3429000" indent="-228600" algn="ctr" eaLnBrk="0" fontAlgn="base" hangingPunct="0">
              <a:lnSpc>
                <a:spcPct val="90000"/>
              </a:lnSpc>
              <a:spcBef>
                <a:spcPct val="20000"/>
              </a:spcBef>
              <a:spcAft>
                <a:spcPct val="0"/>
              </a:spcAft>
              <a:defRPr sz="3200">
                <a:solidFill>
                  <a:schemeClr val="tx1"/>
                </a:solidFill>
                <a:latin typeface="Berlin Sans FB" pitchFamily="34" charset="0"/>
              </a:defRPr>
            </a:lvl8pPr>
            <a:lvl9pPr marL="3886200" indent="-228600" algn="ctr" eaLnBrk="0" fontAlgn="base" hangingPunct="0">
              <a:lnSpc>
                <a:spcPct val="90000"/>
              </a:lnSpc>
              <a:spcBef>
                <a:spcPct val="20000"/>
              </a:spcBef>
              <a:spcAft>
                <a:spcPct val="0"/>
              </a:spcAft>
              <a:defRPr sz="3200">
                <a:solidFill>
                  <a:schemeClr val="tx1"/>
                </a:solidFill>
                <a:latin typeface="Berlin Sans FB" pitchFamily="34" charset="0"/>
              </a:defRPr>
            </a:lvl9pPr>
          </a:lstStyle>
          <a:p>
            <a:pPr marL="0" indent="0" algn="just"/>
            <a:endParaRPr lang="tr-TR" sz="1800" dirty="0">
              <a:solidFill>
                <a:srgbClr val="000000"/>
              </a:solidFill>
              <a:latin typeface="Consolas"/>
              <a:cs typeface="Arial"/>
            </a:endParaRPr>
          </a:p>
          <a:p>
            <a:pPr algn="just">
              <a:buFont typeface="Wingdings" pitchFamily="2" charset="2"/>
              <a:buChar char="Ø"/>
            </a:pPr>
            <a:r>
              <a:rPr lang="tr-TR" sz="1800">
                <a:solidFill>
                  <a:srgbClr val="000066"/>
                </a:solidFill>
                <a:latin typeface="Arial"/>
                <a:cs typeface="Arial"/>
              </a:rPr>
              <a:t>Friedrich</a:t>
            </a:r>
            <a:r>
              <a:rPr lang="tr-TR" sz="1800" dirty="0">
                <a:solidFill>
                  <a:srgbClr val="000066"/>
                </a:solidFill>
                <a:latin typeface="Arial"/>
                <a:cs typeface="Arial"/>
              </a:rPr>
              <a:t> - Alexander </a:t>
            </a:r>
            <a:r>
              <a:rPr lang="tr-TR" sz="1800" err="1">
                <a:solidFill>
                  <a:srgbClr val="000066"/>
                </a:solidFill>
                <a:latin typeface="Arial"/>
                <a:cs typeface="Arial"/>
              </a:rPr>
              <a:t>Universitat-Erlangen</a:t>
            </a:r>
            <a:r>
              <a:rPr lang="tr-TR" sz="1800" dirty="0">
                <a:solidFill>
                  <a:srgbClr val="000066"/>
                </a:solidFill>
                <a:latin typeface="Arial"/>
                <a:cs typeface="Arial"/>
              </a:rPr>
              <a:t> - ALMANYA</a:t>
            </a:r>
            <a:endParaRPr lang="tr-TR" sz="1800">
              <a:latin typeface="Arial"/>
              <a:cs typeface="Arial"/>
            </a:endParaRPr>
          </a:p>
          <a:p>
            <a:pPr algn="just">
              <a:buFont typeface="Wingdings" pitchFamily="2" charset="2"/>
              <a:buChar char="Ø"/>
            </a:pPr>
            <a:endParaRPr lang="tr-TR" sz="1800" dirty="0">
              <a:solidFill>
                <a:srgbClr val="000066"/>
              </a:solidFill>
              <a:latin typeface="Arial" charset="0"/>
              <a:cs typeface="Arial" charset="0"/>
            </a:endParaRPr>
          </a:p>
          <a:p>
            <a:pPr algn="just">
              <a:buFont typeface="Wingdings" pitchFamily="2" charset="2"/>
              <a:buChar char="Ø"/>
            </a:pPr>
            <a:r>
              <a:rPr lang="tr-TR" sz="1800">
                <a:solidFill>
                  <a:srgbClr val="000066"/>
                </a:solidFill>
                <a:latin typeface="Arial"/>
                <a:cs typeface="Arial"/>
              </a:rPr>
              <a:t>Universitat Essen</a:t>
            </a:r>
            <a:r>
              <a:rPr lang="tr-TR" sz="1800" dirty="0">
                <a:solidFill>
                  <a:srgbClr val="000066"/>
                </a:solidFill>
                <a:latin typeface="Arial"/>
                <a:cs typeface="Arial"/>
              </a:rPr>
              <a:t> - ALMANYA</a:t>
            </a:r>
          </a:p>
          <a:p>
            <a:pPr algn="just">
              <a:spcBef>
                <a:spcPct val="0"/>
              </a:spcBef>
              <a:buFont typeface="Wingdings" pitchFamily="2" charset="2"/>
              <a:buChar char="Ø"/>
            </a:pPr>
            <a:endParaRPr lang="tr-TR" sz="1800" dirty="0">
              <a:solidFill>
                <a:srgbClr val="000066"/>
              </a:solidFill>
              <a:latin typeface="Arial" charset="0"/>
              <a:cs typeface="Arial" charset="0"/>
            </a:endParaRPr>
          </a:p>
          <a:p>
            <a:pPr algn="just">
              <a:buFont typeface="Wingdings" pitchFamily="2" charset="2"/>
              <a:buChar char="Ø"/>
            </a:pPr>
            <a:r>
              <a:rPr lang="tr-TR" sz="1800">
                <a:solidFill>
                  <a:srgbClr val="000066"/>
                </a:solidFill>
                <a:latin typeface="Arial"/>
                <a:cs typeface="Arial"/>
              </a:rPr>
              <a:t>Rosenheim University of Applied Sciences – ALMANYA</a:t>
            </a:r>
          </a:p>
          <a:p>
            <a:pPr algn="just">
              <a:buFont typeface="Wingdings" pitchFamily="2" charset="2"/>
              <a:buChar char="Ø"/>
            </a:pPr>
            <a:endParaRPr lang="tr-TR" sz="1800" dirty="0">
              <a:solidFill>
                <a:srgbClr val="000066"/>
              </a:solidFill>
              <a:latin typeface="Arial"/>
              <a:cs typeface="Arial"/>
            </a:endParaRPr>
          </a:p>
          <a:p>
            <a:pPr algn="just">
              <a:buFont typeface="Wingdings" pitchFamily="2" charset="2"/>
              <a:buChar char="Ø"/>
            </a:pPr>
            <a:r>
              <a:rPr lang="tr-TR" sz="1800">
                <a:solidFill>
                  <a:srgbClr val="000066"/>
                </a:solidFill>
                <a:latin typeface="Arial"/>
                <a:cs typeface="Arial"/>
              </a:rPr>
              <a:t>Clausthal University of Technology - ALMANYA</a:t>
            </a:r>
            <a:endParaRPr lang="tr-TR" sz="1800" dirty="0">
              <a:solidFill>
                <a:srgbClr val="000066"/>
              </a:solidFill>
              <a:latin typeface="Arial" charset="0"/>
              <a:cs typeface="Arial"/>
            </a:endParaRPr>
          </a:p>
          <a:p>
            <a:pPr algn="just">
              <a:buFont typeface="Wingdings" pitchFamily="2" charset="2"/>
              <a:buChar char="Ø"/>
            </a:pPr>
            <a:endParaRPr lang="tr-TR" sz="1800" dirty="0">
              <a:solidFill>
                <a:srgbClr val="000066"/>
              </a:solidFill>
              <a:latin typeface="Arial" charset="0"/>
              <a:cs typeface="Arial" charset="0"/>
            </a:endParaRPr>
          </a:p>
          <a:p>
            <a:pPr algn="just">
              <a:buFont typeface="Wingdings" pitchFamily="2" charset="2"/>
              <a:buChar char="Ø"/>
            </a:pPr>
            <a:r>
              <a:rPr lang="tr-TR" sz="1800">
                <a:solidFill>
                  <a:srgbClr val="000066"/>
                </a:solidFill>
                <a:latin typeface="Arial"/>
                <a:cs typeface="Arial"/>
              </a:rPr>
              <a:t>University of West Attica - YUNANİSTAN</a:t>
            </a:r>
          </a:p>
          <a:p>
            <a:pPr algn="just">
              <a:spcBef>
                <a:spcPct val="0"/>
              </a:spcBef>
              <a:buFont typeface="Wingdings" pitchFamily="2" charset="2"/>
              <a:buChar char="Ø"/>
            </a:pPr>
            <a:endParaRPr lang="tr-TR" sz="1800" dirty="0">
              <a:solidFill>
                <a:srgbClr val="000066"/>
              </a:solidFill>
              <a:latin typeface="Arial" charset="0"/>
              <a:cs typeface="Arial" charset="0"/>
            </a:endParaRPr>
          </a:p>
          <a:p>
            <a:pPr algn="just">
              <a:buFont typeface="Wingdings" pitchFamily="2" charset="2"/>
              <a:buChar char="Ø"/>
            </a:pPr>
            <a:r>
              <a:rPr lang="tr-TR" sz="1800">
                <a:solidFill>
                  <a:srgbClr val="000066"/>
                </a:solidFill>
                <a:latin typeface="Arial"/>
                <a:cs typeface="Arial"/>
              </a:rPr>
              <a:t>Technical University of Wien</a:t>
            </a:r>
            <a:r>
              <a:rPr lang="tr-TR" sz="1800" dirty="0">
                <a:solidFill>
                  <a:srgbClr val="000066"/>
                </a:solidFill>
                <a:latin typeface="Arial"/>
                <a:cs typeface="Arial"/>
              </a:rPr>
              <a:t> - AVUSTURYA</a:t>
            </a:r>
          </a:p>
          <a:p>
            <a:pPr algn="just">
              <a:spcBef>
                <a:spcPct val="0"/>
              </a:spcBef>
              <a:buFont typeface="Wingdings" pitchFamily="2" charset="2"/>
              <a:buChar char="Ø"/>
            </a:pPr>
            <a:endParaRPr lang="tr-TR" sz="1800" dirty="0">
              <a:solidFill>
                <a:srgbClr val="000066"/>
              </a:solidFill>
              <a:latin typeface="Arial" charset="0"/>
              <a:cs typeface="Arial" charset="0"/>
            </a:endParaRPr>
          </a:p>
        </p:txBody>
      </p:sp>
      <p:pic>
        <p:nvPicPr>
          <p:cNvPr id="8" name="Picture 8" descr="socrates-erasmus-t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9048" y="0"/>
            <a:ext cx="17049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21510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id="{21966B6E-69BA-4F39-8AFE-8BB3A276A9A4}"/>
              </a:ext>
            </a:extLst>
          </p:cNvPr>
          <p:cNvPicPr>
            <a:picLocks noChangeAspect="1"/>
          </p:cNvPicPr>
          <p:nvPr/>
        </p:nvPicPr>
        <p:blipFill>
          <a:blip r:embed="rId2"/>
          <a:stretch>
            <a:fillRect/>
          </a:stretch>
        </p:blipFill>
        <p:spPr>
          <a:xfrm>
            <a:off x="1719534" y="-140693"/>
            <a:ext cx="4209689" cy="1345308"/>
          </a:xfrm>
          <a:prstGeom prst="rect">
            <a:avLst/>
          </a:prstGeom>
        </p:spPr>
      </p:pic>
      <p:sp>
        <p:nvSpPr>
          <p:cNvPr id="9" name="Artı İşareti 8">
            <a:extLst>
              <a:ext uri="{FF2B5EF4-FFF2-40B4-BE49-F238E27FC236}">
                <a16:creationId xmlns:a16="http://schemas.microsoft.com/office/drawing/2014/main" id="{8085DDDE-21F0-4D17-93BD-3F48F4A31830}"/>
              </a:ext>
            </a:extLst>
          </p:cNvPr>
          <p:cNvSpPr/>
          <p:nvPr/>
        </p:nvSpPr>
        <p:spPr>
          <a:xfrm>
            <a:off x="6030373" y="77981"/>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pic>
        <p:nvPicPr>
          <p:cNvPr id="1026" name="Picture 2">
            <a:extLst>
              <a:ext uri="{FF2B5EF4-FFF2-40B4-BE49-F238E27FC236}">
                <a16:creationId xmlns:a16="http://schemas.microsoft.com/office/drawing/2014/main" id="{9C04E23E-03EB-484E-AF77-C94A14AFD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002" y="51555"/>
            <a:ext cx="1880491" cy="890759"/>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67564255-E7AF-4437-B4FC-DD60985A4231}"/>
              </a:ext>
            </a:extLst>
          </p:cNvPr>
          <p:cNvPicPr>
            <a:picLocks noChangeAspect="1"/>
          </p:cNvPicPr>
          <p:nvPr/>
        </p:nvPicPr>
        <p:blipFill rotWithShape="1">
          <a:blip r:embed="rId4"/>
          <a:srcRect l="13775" t="24788" r="15350" b="13583"/>
          <a:stretch/>
        </p:blipFill>
        <p:spPr>
          <a:xfrm>
            <a:off x="153328" y="1772816"/>
            <a:ext cx="8837344" cy="4320481"/>
          </a:xfrm>
          <a:prstGeom prst="rect">
            <a:avLst/>
          </a:prstGeom>
        </p:spPr>
      </p:pic>
    </p:spTree>
    <p:extLst>
      <p:ext uri="{BB962C8B-B14F-4D97-AF65-F5344CB8AC3E}">
        <p14:creationId xmlns:p14="http://schemas.microsoft.com/office/powerpoint/2010/main" val="2309025021"/>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id="{21966B6E-69BA-4F39-8AFE-8BB3A276A9A4}"/>
              </a:ext>
            </a:extLst>
          </p:cNvPr>
          <p:cNvPicPr>
            <a:picLocks noChangeAspect="1"/>
          </p:cNvPicPr>
          <p:nvPr/>
        </p:nvPicPr>
        <p:blipFill>
          <a:blip r:embed="rId2"/>
          <a:stretch>
            <a:fillRect/>
          </a:stretch>
        </p:blipFill>
        <p:spPr>
          <a:xfrm>
            <a:off x="1719534" y="-140693"/>
            <a:ext cx="4209689" cy="1345308"/>
          </a:xfrm>
          <a:prstGeom prst="rect">
            <a:avLst/>
          </a:prstGeom>
        </p:spPr>
      </p:pic>
      <p:sp>
        <p:nvSpPr>
          <p:cNvPr id="9" name="Artı İşareti 8">
            <a:extLst>
              <a:ext uri="{FF2B5EF4-FFF2-40B4-BE49-F238E27FC236}">
                <a16:creationId xmlns:a16="http://schemas.microsoft.com/office/drawing/2014/main" id="{8085DDDE-21F0-4D17-93BD-3F48F4A31830}"/>
              </a:ext>
            </a:extLst>
          </p:cNvPr>
          <p:cNvSpPr/>
          <p:nvPr/>
        </p:nvSpPr>
        <p:spPr>
          <a:xfrm>
            <a:off x="6030373" y="77981"/>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pic>
        <p:nvPicPr>
          <p:cNvPr id="1026" name="Picture 2">
            <a:extLst>
              <a:ext uri="{FF2B5EF4-FFF2-40B4-BE49-F238E27FC236}">
                <a16:creationId xmlns:a16="http://schemas.microsoft.com/office/drawing/2014/main" id="{9C04E23E-03EB-484E-AF77-C94A14AFD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002" y="51555"/>
            <a:ext cx="1880491" cy="890759"/>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9B0CB876-BF2D-4BAD-8AFA-7FD5687E0747}"/>
              </a:ext>
            </a:extLst>
          </p:cNvPr>
          <p:cNvPicPr>
            <a:picLocks noChangeAspect="1"/>
          </p:cNvPicPr>
          <p:nvPr/>
        </p:nvPicPr>
        <p:blipFill rotWithShape="1">
          <a:blip r:embed="rId4"/>
          <a:srcRect l="12988" t="17785" r="12988" b="17785"/>
          <a:stretch/>
        </p:blipFill>
        <p:spPr>
          <a:xfrm>
            <a:off x="135683" y="1844824"/>
            <a:ext cx="8828805" cy="4320480"/>
          </a:xfrm>
          <a:prstGeom prst="rect">
            <a:avLst/>
          </a:prstGeom>
        </p:spPr>
      </p:pic>
    </p:spTree>
    <p:extLst>
      <p:ext uri="{BB962C8B-B14F-4D97-AF65-F5344CB8AC3E}">
        <p14:creationId xmlns:p14="http://schemas.microsoft.com/office/powerpoint/2010/main" val="3473317598"/>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331640" y="260648"/>
            <a:ext cx="6264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tr-TR" b="1" dirty="0">
                <a:solidFill>
                  <a:srgbClr val="003366"/>
                </a:solidFill>
                <a:latin typeface="Segoe Script" pitchFamily="34" charset="0"/>
                <a:ea typeface="+mj-ea"/>
                <a:cs typeface="+mj-cs"/>
              </a:rPr>
              <a:t>MEVLANA DEĞİŞİM PROGRAMI</a:t>
            </a:r>
          </a:p>
        </p:txBody>
      </p:sp>
      <p:pic>
        <p:nvPicPr>
          <p:cNvPr id="1028" name="Picture 4" descr="http://www.ktu.edu.tr/dosyalar/mv_00_00_c53a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591158"/>
            <a:ext cx="2058664" cy="188872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177939" y="1441842"/>
            <a:ext cx="5742384" cy="2246769"/>
          </a:xfrm>
          <a:prstGeom prst="rect">
            <a:avLst/>
          </a:prstGeom>
        </p:spPr>
        <p:txBody>
          <a:bodyPr wrap="square">
            <a:spAutoFit/>
          </a:bodyPr>
          <a:lstStyle/>
          <a:p>
            <a:r>
              <a:rPr lang="tr-TR" sz="2000" dirty="0">
                <a:solidFill>
                  <a:srgbClr val="000066"/>
                </a:solidFill>
                <a:latin typeface="Arial" charset="0"/>
              </a:rPr>
              <a:t>Kanada’nın </a:t>
            </a:r>
            <a:r>
              <a:rPr lang="tr-TR" sz="2000" dirty="0" err="1">
                <a:solidFill>
                  <a:srgbClr val="000066"/>
                </a:solidFill>
                <a:latin typeface="Arial" charset="0"/>
              </a:rPr>
              <a:t>Ottawa</a:t>
            </a:r>
            <a:r>
              <a:rPr lang="tr-TR" sz="2000" dirty="0">
                <a:solidFill>
                  <a:srgbClr val="000066"/>
                </a:solidFill>
                <a:latin typeface="Arial" charset="0"/>
              </a:rPr>
              <a:t> şehrindeki </a:t>
            </a:r>
            <a:r>
              <a:rPr lang="tr-TR" sz="2000" dirty="0" err="1">
                <a:solidFill>
                  <a:srgbClr val="000066"/>
                </a:solidFill>
                <a:latin typeface="Arial" charset="0"/>
              </a:rPr>
              <a:t>Carleton</a:t>
            </a:r>
            <a:r>
              <a:rPr lang="tr-TR" sz="2000" dirty="0">
                <a:solidFill>
                  <a:srgbClr val="000066"/>
                </a:solidFill>
                <a:latin typeface="Arial" charset="0"/>
              </a:rPr>
              <a:t> </a:t>
            </a:r>
            <a:r>
              <a:rPr lang="tr-TR" sz="2000" dirty="0" err="1">
                <a:solidFill>
                  <a:srgbClr val="000066"/>
                </a:solidFill>
                <a:latin typeface="Arial" charset="0"/>
              </a:rPr>
              <a:t>University</a:t>
            </a:r>
            <a:r>
              <a:rPr lang="tr-TR" sz="2000" dirty="0">
                <a:solidFill>
                  <a:srgbClr val="000066"/>
                </a:solidFill>
                <a:latin typeface="Arial" charset="0"/>
              </a:rPr>
              <a:t> ile DEÜ’nün </a:t>
            </a:r>
            <a:r>
              <a:rPr lang="tr-TR" sz="2000" dirty="0" smtClean="0">
                <a:solidFill>
                  <a:srgbClr val="000066"/>
                </a:solidFill>
                <a:latin typeface="Arial" charset="0"/>
              </a:rPr>
              <a:t>Makina </a:t>
            </a:r>
            <a:r>
              <a:rPr lang="tr-TR" sz="2000" dirty="0">
                <a:solidFill>
                  <a:srgbClr val="000066"/>
                </a:solidFill>
                <a:latin typeface="Arial" charset="0"/>
              </a:rPr>
              <a:t>Mühendisleri Bölümleri arasında Mevlana programı anlaşması imzalanmıştır. Yüksek lisans, doktora öğrencisi ve öğretim üyesi değişimini içeren bu anlaşma kapsamında 2016 - 2017 yılından itibaren değişim başlanabilecektir.</a:t>
            </a:r>
          </a:p>
        </p:txBody>
      </p:sp>
      <p:sp>
        <p:nvSpPr>
          <p:cNvPr id="5" name="Dikdörtgen 4"/>
          <p:cNvSpPr/>
          <p:nvPr/>
        </p:nvSpPr>
        <p:spPr>
          <a:xfrm>
            <a:off x="1312192" y="4149080"/>
            <a:ext cx="6865213" cy="461665"/>
          </a:xfrm>
          <a:prstGeom prst="rect">
            <a:avLst/>
          </a:prstGeom>
        </p:spPr>
        <p:txBody>
          <a:bodyPr wrap="none">
            <a:spAutoFit/>
          </a:bodyPr>
          <a:lstStyle/>
          <a:p>
            <a:r>
              <a:rPr lang="tr-TR" dirty="0" err="1"/>
              <a:t>Carleton</a:t>
            </a:r>
            <a:r>
              <a:rPr lang="tr-TR" dirty="0"/>
              <a:t> </a:t>
            </a:r>
            <a:r>
              <a:rPr lang="tr-TR" dirty="0" err="1"/>
              <a:t>University</a:t>
            </a:r>
            <a:r>
              <a:rPr lang="tr-TR" dirty="0"/>
              <a:t> internet adresi: 	www.carleton.ca</a:t>
            </a:r>
          </a:p>
        </p:txBody>
      </p:sp>
      <p:pic>
        <p:nvPicPr>
          <p:cNvPr id="1030" name="Picture 6" descr="http://newsroom.carleton.ca/logos/CarletonWide_K_18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869160"/>
            <a:ext cx="3758267" cy="148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1389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331640" y="260648"/>
            <a:ext cx="6264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tr-TR" b="1" dirty="0">
                <a:solidFill>
                  <a:srgbClr val="003366"/>
                </a:solidFill>
                <a:latin typeface="Segoe Script" pitchFamily="34" charset="0"/>
                <a:ea typeface="+mj-ea"/>
                <a:cs typeface="+mj-cs"/>
              </a:rPr>
              <a:t>MEVLANA DEĞİŞİM PROGRAMI</a:t>
            </a:r>
          </a:p>
        </p:txBody>
      </p:sp>
      <p:pic>
        <p:nvPicPr>
          <p:cNvPr id="1028" name="Picture 4" descr="http://www.ktu.edu.tr/dosyalar/mv_00_00_c53a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591158"/>
            <a:ext cx="2058664" cy="188872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268760" y="1761527"/>
            <a:ext cx="5742384" cy="1015663"/>
          </a:xfrm>
          <a:prstGeom prst="rect">
            <a:avLst/>
          </a:prstGeom>
        </p:spPr>
        <p:txBody>
          <a:bodyPr wrap="square">
            <a:spAutoFit/>
          </a:bodyPr>
          <a:lstStyle/>
          <a:p>
            <a:r>
              <a:rPr lang="tr-TR" sz="2000" dirty="0">
                <a:solidFill>
                  <a:srgbClr val="000066"/>
                </a:solidFill>
                <a:latin typeface="Arial" charset="0"/>
              </a:rPr>
              <a:t>Mevlana Programı anlaşması ile lisans, yüksek lisans ve doktora öğrencisi ile akademisyen değişimi yapılabilen diğer üniversiteler:</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106049"/>
            <a:ext cx="2387301" cy="1523809"/>
          </a:xfrm>
          <a:prstGeom prst="rect">
            <a:avLst/>
          </a:prstGeom>
        </p:spPr>
      </p:pic>
      <p:sp>
        <p:nvSpPr>
          <p:cNvPr id="8" name="Dikdörtgen 7"/>
          <p:cNvSpPr/>
          <p:nvPr/>
        </p:nvSpPr>
        <p:spPr>
          <a:xfrm>
            <a:off x="4139952" y="4068468"/>
            <a:ext cx="4503990" cy="461665"/>
          </a:xfrm>
          <a:prstGeom prst="rect">
            <a:avLst/>
          </a:prstGeom>
        </p:spPr>
        <p:txBody>
          <a:bodyPr wrap="none">
            <a:spAutoFit/>
          </a:bodyPr>
          <a:lstStyle/>
          <a:p>
            <a:r>
              <a:rPr lang="tr-TR" dirty="0"/>
              <a:t>İnternet adresi:   www.en.knu.ac.kr</a:t>
            </a:r>
          </a:p>
        </p:txBody>
      </p:sp>
      <p:sp>
        <p:nvSpPr>
          <p:cNvPr id="9" name="Dikdörtgen 8"/>
          <p:cNvSpPr/>
          <p:nvPr/>
        </p:nvSpPr>
        <p:spPr>
          <a:xfrm>
            <a:off x="4144073" y="3606803"/>
            <a:ext cx="4374916" cy="461665"/>
          </a:xfrm>
          <a:prstGeom prst="rect">
            <a:avLst/>
          </a:prstGeom>
        </p:spPr>
        <p:txBody>
          <a:bodyPr wrap="none">
            <a:spAutoFit/>
          </a:bodyPr>
          <a:lstStyle/>
          <a:p>
            <a:r>
              <a:rPr lang="tr-TR" b="1" u="sng" dirty="0" err="1"/>
              <a:t>Kyungpook</a:t>
            </a:r>
            <a:r>
              <a:rPr lang="tr-TR" b="1" u="sng" dirty="0"/>
              <a:t> </a:t>
            </a:r>
            <a:r>
              <a:rPr lang="tr-TR" b="1" u="sng" dirty="0" err="1"/>
              <a:t>National</a:t>
            </a:r>
            <a:r>
              <a:rPr lang="tr-TR" b="1" u="sng" dirty="0"/>
              <a:t> </a:t>
            </a:r>
            <a:r>
              <a:rPr lang="tr-TR" b="1" u="sng" dirty="0" err="1"/>
              <a:t>University</a:t>
            </a:r>
            <a:endParaRPr lang="tr-TR" b="1" u="sng" dirty="0"/>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869160"/>
            <a:ext cx="1666325" cy="1988840"/>
          </a:xfrm>
          <a:prstGeom prst="rect">
            <a:avLst/>
          </a:prstGeom>
        </p:spPr>
      </p:pic>
      <p:sp>
        <p:nvSpPr>
          <p:cNvPr id="11" name="Dikdörtgen 10"/>
          <p:cNvSpPr/>
          <p:nvPr/>
        </p:nvSpPr>
        <p:spPr>
          <a:xfrm>
            <a:off x="4144073" y="5366823"/>
            <a:ext cx="4265142" cy="461665"/>
          </a:xfrm>
          <a:prstGeom prst="rect">
            <a:avLst/>
          </a:prstGeom>
        </p:spPr>
        <p:txBody>
          <a:bodyPr wrap="none">
            <a:spAutoFit/>
          </a:bodyPr>
          <a:lstStyle/>
          <a:p>
            <a:r>
              <a:rPr lang="tr-TR" b="1" u="sng" dirty="0"/>
              <a:t>International </a:t>
            </a:r>
            <a:r>
              <a:rPr lang="tr-TR" b="1" u="sng" dirty="0" err="1"/>
              <a:t>Burch</a:t>
            </a:r>
            <a:r>
              <a:rPr lang="tr-TR" b="1" u="sng" dirty="0"/>
              <a:t> </a:t>
            </a:r>
            <a:r>
              <a:rPr lang="tr-TR" b="1" u="sng" dirty="0" err="1"/>
              <a:t>University</a:t>
            </a:r>
            <a:endParaRPr lang="tr-TR" b="1" u="sng" dirty="0"/>
          </a:p>
        </p:txBody>
      </p:sp>
      <p:sp>
        <p:nvSpPr>
          <p:cNvPr id="12" name="Dikdörtgen 11"/>
          <p:cNvSpPr/>
          <p:nvPr/>
        </p:nvSpPr>
        <p:spPr>
          <a:xfrm>
            <a:off x="4139952" y="5949280"/>
            <a:ext cx="4273157" cy="461665"/>
          </a:xfrm>
          <a:prstGeom prst="rect">
            <a:avLst/>
          </a:prstGeom>
        </p:spPr>
        <p:txBody>
          <a:bodyPr wrap="none">
            <a:spAutoFit/>
          </a:bodyPr>
          <a:lstStyle/>
          <a:p>
            <a:r>
              <a:rPr lang="tr-TR" dirty="0"/>
              <a:t>İnternet adresi:   www.ibu.edu.ba</a:t>
            </a:r>
          </a:p>
        </p:txBody>
      </p:sp>
    </p:spTree>
    <p:extLst>
      <p:ext uri="{BB962C8B-B14F-4D97-AF65-F5344CB8AC3E}">
        <p14:creationId xmlns:p14="http://schemas.microsoft.com/office/powerpoint/2010/main" val="180728460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411536" y="116409"/>
            <a:ext cx="7668964" cy="8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eaLnBrk="0" hangingPunct="0"/>
            <a:r>
              <a:rPr lang="tr-TR" sz="1700" b="1" dirty="0">
                <a:solidFill>
                  <a:srgbClr val="003366"/>
                </a:solidFill>
                <a:latin typeface="Segoe Script" pitchFamily="34" charset="0"/>
                <a:ea typeface="+mj-ea"/>
                <a:cs typeface="+mj-cs"/>
              </a:rPr>
              <a:t>ÇİFT ANADAL PROGRAMI (ÇAP) / YAN DAL PROGRAMI (YDP)</a:t>
            </a:r>
          </a:p>
        </p:txBody>
      </p:sp>
      <p:sp>
        <p:nvSpPr>
          <p:cNvPr id="6" name="Text Box 6"/>
          <p:cNvSpPr txBox="1">
            <a:spLocks noChangeArrowheads="1"/>
          </p:cNvSpPr>
          <p:nvPr/>
        </p:nvSpPr>
        <p:spPr bwMode="auto">
          <a:xfrm>
            <a:off x="323850" y="1289051"/>
            <a:ext cx="856863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3200">
                <a:solidFill>
                  <a:schemeClr val="tx1"/>
                </a:solidFill>
                <a:latin typeface="Berlin Sans FB" pitchFamily="34" charset="0"/>
              </a:defRPr>
            </a:lvl1pPr>
            <a:lvl2pPr marL="742950" indent="-285750" eaLnBrk="0" hangingPunct="0">
              <a:defRPr sz="3200">
                <a:solidFill>
                  <a:schemeClr val="tx1"/>
                </a:solidFill>
                <a:latin typeface="Berlin Sans FB" pitchFamily="34" charset="0"/>
              </a:defRPr>
            </a:lvl2pPr>
            <a:lvl3pPr marL="1143000" indent="-228600" eaLnBrk="0" hangingPunct="0">
              <a:defRPr sz="3200">
                <a:solidFill>
                  <a:schemeClr val="tx1"/>
                </a:solidFill>
                <a:latin typeface="Berlin Sans FB" pitchFamily="34" charset="0"/>
              </a:defRPr>
            </a:lvl3pPr>
            <a:lvl4pPr marL="1600200" indent="-228600" eaLnBrk="0" hangingPunct="0">
              <a:defRPr sz="3200">
                <a:solidFill>
                  <a:schemeClr val="tx1"/>
                </a:solidFill>
                <a:latin typeface="Berlin Sans FB" pitchFamily="34" charset="0"/>
              </a:defRPr>
            </a:lvl4pPr>
            <a:lvl5pPr marL="2057400" indent="-228600" eaLnBrk="0" hangingPunct="0">
              <a:defRPr sz="3200">
                <a:solidFill>
                  <a:schemeClr val="tx1"/>
                </a:solidFill>
                <a:latin typeface="Berlin Sans FB" pitchFamily="34" charset="0"/>
              </a:defRPr>
            </a:lvl5pPr>
            <a:lvl6pPr marL="2514600" indent="-228600" algn="ctr" eaLnBrk="0" fontAlgn="base" hangingPunct="0">
              <a:lnSpc>
                <a:spcPct val="90000"/>
              </a:lnSpc>
              <a:spcBef>
                <a:spcPct val="20000"/>
              </a:spcBef>
              <a:spcAft>
                <a:spcPct val="0"/>
              </a:spcAft>
              <a:defRPr sz="3200">
                <a:solidFill>
                  <a:schemeClr val="tx1"/>
                </a:solidFill>
                <a:latin typeface="Berlin Sans FB" pitchFamily="34" charset="0"/>
              </a:defRPr>
            </a:lvl6pPr>
            <a:lvl7pPr marL="2971800" indent="-228600" algn="ctr" eaLnBrk="0" fontAlgn="base" hangingPunct="0">
              <a:lnSpc>
                <a:spcPct val="90000"/>
              </a:lnSpc>
              <a:spcBef>
                <a:spcPct val="20000"/>
              </a:spcBef>
              <a:spcAft>
                <a:spcPct val="0"/>
              </a:spcAft>
              <a:defRPr sz="3200">
                <a:solidFill>
                  <a:schemeClr val="tx1"/>
                </a:solidFill>
                <a:latin typeface="Berlin Sans FB" pitchFamily="34" charset="0"/>
              </a:defRPr>
            </a:lvl7pPr>
            <a:lvl8pPr marL="3429000" indent="-228600" algn="ctr" eaLnBrk="0" fontAlgn="base" hangingPunct="0">
              <a:lnSpc>
                <a:spcPct val="90000"/>
              </a:lnSpc>
              <a:spcBef>
                <a:spcPct val="20000"/>
              </a:spcBef>
              <a:spcAft>
                <a:spcPct val="0"/>
              </a:spcAft>
              <a:defRPr sz="3200">
                <a:solidFill>
                  <a:schemeClr val="tx1"/>
                </a:solidFill>
                <a:latin typeface="Berlin Sans FB" pitchFamily="34" charset="0"/>
              </a:defRPr>
            </a:lvl8pPr>
            <a:lvl9pPr marL="3886200" indent="-228600" algn="ctr" eaLnBrk="0" fontAlgn="base" hangingPunct="0">
              <a:lnSpc>
                <a:spcPct val="90000"/>
              </a:lnSpc>
              <a:spcBef>
                <a:spcPct val="20000"/>
              </a:spcBef>
              <a:spcAft>
                <a:spcPct val="0"/>
              </a:spcAft>
              <a:defRPr sz="3200">
                <a:solidFill>
                  <a:schemeClr val="tx1"/>
                </a:solidFill>
                <a:latin typeface="Berlin Sans FB" pitchFamily="34" charset="0"/>
              </a:defRPr>
            </a:lvl9pPr>
          </a:lstStyle>
          <a:p>
            <a:pPr algn="just">
              <a:lnSpc>
                <a:spcPct val="120000"/>
              </a:lnSpc>
            </a:pPr>
            <a:r>
              <a:rPr lang="tr-TR" sz="2000" dirty="0">
                <a:solidFill>
                  <a:srgbClr val="000099"/>
                </a:solidFill>
                <a:latin typeface="Arial" charset="0"/>
              </a:rPr>
              <a:t>    	</a:t>
            </a:r>
            <a:r>
              <a:rPr lang="tr-TR" sz="2000" dirty="0" smtClean="0">
                <a:solidFill>
                  <a:srgbClr val="000066"/>
                </a:solidFill>
                <a:latin typeface="Arial" charset="0"/>
              </a:rPr>
              <a:t>Makina </a:t>
            </a:r>
            <a:r>
              <a:rPr lang="tr-TR" sz="2000" dirty="0">
                <a:solidFill>
                  <a:srgbClr val="000066"/>
                </a:solidFill>
                <a:latin typeface="Arial" charset="0"/>
              </a:rPr>
              <a:t>Mühendisliği bölümü ÇAP programına, her dönem başında; </a:t>
            </a:r>
            <a:r>
              <a:rPr lang="tr-TR" sz="2000" dirty="0">
                <a:solidFill>
                  <a:srgbClr val="FF0000"/>
                </a:solidFill>
                <a:latin typeface="Arial" charset="0"/>
              </a:rPr>
              <a:t>Endüstri Mühendisliği’nden 5 öğrenci, </a:t>
            </a:r>
            <a:r>
              <a:rPr lang="tr-TR" sz="2000" dirty="0" err="1">
                <a:solidFill>
                  <a:srgbClr val="FF0000"/>
                </a:solidFill>
                <a:latin typeface="Arial" charset="0"/>
              </a:rPr>
              <a:t>Metalurji</a:t>
            </a:r>
            <a:r>
              <a:rPr lang="tr-TR" sz="2000" dirty="0">
                <a:solidFill>
                  <a:srgbClr val="FF0000"/>
                </a:solidFill>
                <a:latin typeface="Arial" charset="0"/>
              </a:rPr>
              <a:t> ve Malzeme Mühendisliği’nden 5 öğrenci </a:t>
            </a:r>
            <a:r>
              <a:rPr lang="tr-TR" sz="2000" dirty="0">
                <a:solidFill>
                  <a:srgbClr val="000066"/>
                </a:solidFill>
                <a:latin typeface="Arial" charset="0"/>
              </a:rPr>
              <a:t>alınmakta</a:t>
            </a:r>
            <a:r>
              <a:rPr lang="tr-TR" sz="2000" dirty="0">
                <a:solidFill>
                  <a:srgbClr val="000099"/>
                </a:solidFill>
                <a:latin typeface="Arial" charset="0"/>
              </a:rPr>
              <a:t>, </a:t>
            </a:r>
            <a:r>
              <a:rPr lang="tr-TR" sz="2000" dirty="0" smtClean="0">
                <a:solidFill>
                  <a:srgbClr val="FF0000"/>
                </a:solidFill>
                <a:latin typeface="Arial" charset="0"/>
              </a:rPr>
              <a:t>Makina </a:t>
            </a:r>
            <a:r>
              <a:rPr lang="tr-TR" sz="2000" dirty="0">
                <a:solidFill>
                  <a:srgbClr val="FF0000"/>
                </a:solidFill>
                <a:latin typeface="Arial" charset="0"/>
              </a:rPr>
              <a:t>Mühendisliği’nden 3  öğrenci Endüstri Mühendisliği’ne, </a:t>
            </a:r>
            <a:r>
              <a:rPr lang="tr-TR" sz="2000" dirty="0" err="1">
                <a:solidFill>
                  <a:srgbClr val="FF0000"/>
                </a:solidFill>
                <a:latin typeface="Arial" charset="0"/>
              </a:rPr>
              <a:t>Metalurji</a:t>
            </a:r>
            <a:r>
              <a:rPr lang="tr-TR" sz="2000" dirty="0">
                <a:solidFill>
                  <a:srgbClr val="FF0000"/>
                </a:solidFill>
                <a:latin typeface="Arial" charset="0"/>
              </a:rPr>
              <a:t> ve Malzeme Mühendisliği’ne de</a:t>
            </a:r>
            <a:r>
              <a:rPr lang="tr-TR" sz="2000" dirty="0">
                <a:solidFill>
                  <a:srgbClr val="000099"/>
                </a:solidFill>
                <a:latin typeface="Arial" charset="0"/>
              </a:rPr>
              <a:t> </a:t>
            </a:r>
            <a:r>
              <a:rPr lang="tr-TR" sz="2000" dirty="0">
                <a:solidFill>
                  <a:srgbClr val="FF0000"/>
                </a:solidFill>
                <a:latin typeface="Arial" charset="0"/>
              </a:rPr>
              <a:t>1 öğrenci </a:t>
            </a:r>
            <a:r>
              <a:rPr lang="tr-TR" sz="2000" dirty="0">
                <a:solidFill>
                  <a:srgbClr val="000066"/>
                </a:solidFill>
                <a:latin typeface="Arial" charset="0"/>
              </a:rPr>
              <a:t>başvurabilmektedir.</a:t>
            </a:r>
          </a:p>
        </p:txBody>
      </p:sp>
      <p:sp>
        <p:nvSpPr>
          <p:cNvPr id="8" name="Text Box 4"/>
          <p:cNvSpPr txBox="1">
            <a:spLocks noChangeArrowheads="1"/>
          </p:cNvSpPr>
          <p:nvPr/>
        </p:nvSpPr>
        <p:spPr bwMode="auto">
          <a:xfrm>
            <a:off x="611560" y="3502446"/>
            <a:ext cx="82153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Berlin Sans FB" pitchFamily="34" charset="0"/>
              </a:defRPr>
            </a:lvl1pPr>
            <a:lvl2pPr marL="742950" indent="-285750" eaLnBrk="0" hangingPunct="0">
              <a:defRPr sz="3200">
                <a:solidFill>
                  <a:schemeClr val="tx1"/>
                </a:solidFill>
                <a:latin typeface="Berlin Sans FB" pitchFamily="34" charset="0"/>
              </a:defRPr>
            </a:lvl2pPr>
            <a:lvl3pPr marL="1143000" indent="-228600" eaLnBrk="0" hangingPunct="0">
              <a:defRPr sz="3200">
                <a:solidFill>
                  <a:schemeClr val="tx1"/>
                </a:solidFill>
                <a:latin typeface="Berlin Sans FB" pitchFamily="34" charset="0"/>
              </a:defRPr>
            </a:lvl3pPr>
            <a:lvl4pPr marL="1600200" indent="-228600" eaLnBrk="0" hangingPunct="0">
              <a:defRPr sz="3200">
                <a:solidFill>
                  <a:schemeClr val="tx1"/>
                </a:solidFill>
                <a:latin typeface="Berlin Sans FB" pitchFamily="34" charset="0"/>
              </a:defRPr>
            </a:lvl4pPr>
            <a:lvl5pPr marL="2057400" indent="-228600" eaLnBrk="0" hangingPunct="0">
              <a:defRPr sz="3200">
                <a:solidFill>
                  <a:schemeClr val="tx1"/>
                </a:solidFill>
                <a:latin typeface="Berlin Sans FB" pitchFamily="34" charset="0"/>
              </a:defRPr>
            </a:lvl5pPr>
            <a:lvl6pPr marL="2514600" indent="-228600" algn="ctr" eaLnBrk="0" fontAlgn="base" hangingPunct="0">
              <a:lnSpc>
                <a:spcPct val="90000"/>
              </a:lnSpc>
              <a:spcBef>
                <a:spcPct val="20000"/>
              </a:spcBef>
              <a:spcAft>
                <a:spcPct val="0"/>
              </a:spcAft>
              <a:defRPr sz="3200">
                <a:solidFill>
                  <a:schemeClr val="tx1"/>
                </a:solidFill>
                <a:latin typeface="Berlin Sans FB" pitchFamily="34" charset="0"/>
              </a:defRPr>
            </a:lvl6pPr>
            <a:lvl7pPr marL="2971800" indent="-228600" algn="ctr" eaLnBrk="0" fontAlgn="base" hangingPunct="0">
              <a:lnSpc>
                <a:spcPct val="90000"/>
              </a:lnSpc>
              <a:spcBef>
                <a:spcPct val="20000"/>
              </a:spcBef>
              <a:spcAft>
                <a:spcPct val="0"/>
              </a:spcAft>
              <a:defRPr sz="3200">
                <a:solidFill>
                  <a:schemeClr val="tx1"/>
                </a:solidFill>
                <a:latin typeface="Berlin Sans FB" pitchFamily="34" charset="0"/>
              </a:defRPr>
            </a:lvl7pPr>
            <a:lvl8pPr marL="3429000" indent="-228600" algn="ctr" eaLnBrk="0" fontAlgn="base" hangingPunct="0">
              <a:lnSpc>
                <a:spcPct val="90000"/>
              </a:lnSpc>
              <a:spcBef>
                <a:spcPct val="20000"/>
              </a:spcBef>
              <a:spcAft>
                <a:spcPct val="0"/>
              </a:spcAft>
              <a:defRPr sz="3200">
                <a:solidFill>
                  <a:schemeClr val="tx1"/>
                </a:solidFill>
                <a:latin typeface="Berlin Sans FB" pitchFamily="34" charset="0"/>
              </a:defRPr>
            </a:lvl8pPr>
            <a:lvl9pPr marL="3886200" indent="-228600" algn="ctr" eaLnBrk="0" fontAlgn="base" hangingPunct="0">
              <a:lnSpc>
                <a:spcPct val="90000"/>
              </a:lnSpc>
              <a:spcBef>
                <a:spcPct val="20000"/>
              </a:spcBef>
              <a:spcAft>
                <a:spcPct val="0"/>
              </a:spcAft>
              <a:defRPr sz="3200">
                <a:solidFill>
                  <a:schemeClr val="tx1"/>
                </a:solidFill>
                <a:latin typeface="Berlin Sans FB" pitchFamily="34" charset="0"/>
              </a:defRPr>
            </a:lvl9pPr>
          </a:lstStyle>
          <a:p>
            <a:pPr algn="just" eaLnBrk="1" hangingPunct="1">
              <a:lnSpc>
                <a:spcPct val="120000"/>
              </a:lnSpc>
            </a:pPr>
            <a:r>
              <a:rPr lang="tr-TR" sz="2000" dirty="0" smtClean="0">
                <a:solidFill>
                  <a:srgbClr val="000066"/>
                </a:solidFill>
                <a:latin typeface="Arial" charset="0"/>
              </a:rPr>
              <a:t>Makina </a:t>
            </a:r>
            <a:r>
              <a:rPr lang="tr-TR" sz="2000" dirty="0">
                <a:solidFill>
                  <a:srgbClr val="000066"/>
                </a:solidFill>
                <a:latin typeface="Arial" charset="0"/>
              </a:rPr>
              <a:t>Mühendisliği bölümü YDP programına, her dönem </a:t>
            </a:r>
            <a:r>
              <a:rPr lang="tr-TR" sz="2000" dirty="0">
                <a:solidFill>
                  <a:srgbClr val="FF0000"/>
                </a:solidFill>
                <a:latin typeface="Arial" charset="0"/>
              </a:rPr>
              <a:t>başında; Endüstri Mühendisliği’nden 2 öğrenci, </a:t>
            </a:r>
            <a:r>
              <a:rPr lang="tr-TR" sz="2000" dirty="0" err="1">
                <a:solidFill>
                  <a:srgbClr val="FF0000"/>
                </a:solidFill>
                <a:latin typeface="Arial" charset="0"/>
              </a:rPr>
              <a:t>Metalurji</a:t>
            </a:r>
            <a:r>
              <a:rPr lang="tr-TR" sz="2000" dirty="0">
                <a:solidFill>
                  <a:srgbClr val="FF0000"/>
                </a:solidFill>
                <a:latin typeface="Arial" charset="0"/>
              </a:rPr>
              <a:t> ve Malzeme Mühendisliği’nden 2 öğrenci </a:t>
            </a:r>
            <a:r>
              <a:rPr lang="tr-TR" sz="2000" dirty="0">
                <a:solidFill>
                  <a:srgbClr val="000066"/>
                </a:solidFill>
                <a:latin typeface="Arial" charset="0"/>
              </a:rPr>
              <a:t>alınmakta,</a:t>
            </a:r>
            <a:r>
              <a:rPr lang="tr-TR" sz="2000" dirty="0">
                <a:solidFill>
                  <a:srgbClr val="000099"/>
                </a:solidFill>
                <a:latin typeface="Arial" charset="0"/>
              </a:rPr>
              <a:t> </a:t>
            </a:r>
            <a:r>
              <a:rPr lang="tr-TR" sz="2000" dirty="0" smtClean="0">
                <a:solidFill>
                  <a:srgbClr val="FF0000"/>
                </a:solidFill>
                <a:latin typeface="Arial" charset="0"/>
              </a:rPr>
              <a:t>Makina </a:t>
            </a:r>
            <a:r>
              <a:rPr lang="tr-TR" sz="2000" dirty="0">
                <a:solidFill>
                  <a:srgbClr val="FF0000"/>
                </a:solidFill>
                <a:latin typeface="Arial" charset="0"/>
              </a:rPr>
              <a:t>Mühendisliği’nden en fazla 2 öğrenci Endüstri Mühendisliği’ne, </a:t>
            </a:r>
            <a:r>
              <a:rPr lang="tr-TR" sz="2000" dirty="0" err="1">
                <a:solidFill>
                  <a:srgbClr val="FF0000"/>
                </a:solidFill>
                <a:latin typeface="Arial" charset="0"/>
              </a:rPr>
              <a:t>Metalurji</a:t>
            </a:r>
            <a:r>
              <a:rPr lang="tr-TR" sz="2000" dirty="0">
                <a:solidFill>
                  <a:srgbClr val="FF0000"/>
                </a:solidFill>
                <a:latin typeface="Arial" charset="0"/>
              </a:rPr>
              <a:t> ve Malzeme Mühendisliği ’ne de </a:t>
            </a:r>
            <a:r>
              <a:rPr lang="tr-TR" sz="2000" dirty="0">
                <a:solidFill>
                  <a:srgbClr val="000099"/>
                </a:solidFill>
                <a:latin typeface="Arial" charset="0"/>
              </a:rPr>
              <a:t> </a:t>
            </a:r>
            <a:r>
              <a:rPr lang="tr-TR" sz="2000" dirty="0">
                <a:solidFill>
                  <a:srgbClr val="FF0000"/>
                </a:solidFill>
                <a:latin typeface="Arial" charset="0"/>
              </a:rPr>
              <a:t>4 öğrenci </a:t>
            </a:r>
            <a:r>
              <a:rPr lang="tr-TR" sz="2000" dirty="0">
                <a:solidFill>
                  <a:srgbClr val="000066"/>
                </a:solidFill>
                <a:latin typeface="Arial" charset="0"/>
              </a:rPr>
              <a:t>başvurabilmektedir.</a:t>
            </a:r>
          </a:p>
          <a:p>
            <a:pPr algn="just" eaLnBrk="1" hangingPunct="1">
              <a:lnSpc>
                <a:spcPct val="120000"/>
              </a:lnSpc>
            </a:pPr>
            <a:endParaRPr lang="tr-TR" sz="2000" dirty="0">
              <a:solidFill>
                <a:srgbClr val="000066"/>
              </a:solidFill>
              <a:latin typeface="Arial" charset="0"/>
            </a:endParaRPr>
          </a:p>
          <a:p>
            <a:pPr algn="just" eaLnBrk="1" hangingPunct="1">
              <a:lnSpc>
                <a:spcPct val="120000"/>
              </a:lnSpc>
            </a:pPr>
            <a:r>
              <a:rPr lang="tr-TR" sz="2000" dirty="0">
                <a:solidFill>
                  <a:srgbClr val="000066"/>
                </a:solidFill>
                <a:latin typeface="Arial" charset="0"/>
              </a:rPr>
              <a:t>Ayrıca </a:t>
            </a:r>
            <a:r>
              <a:rPr lang="tr-TR" sz="2000" dirty="0">
                <a:solidFill>
                  <a:srgbClr val="FF0000"/>
                </a:solidFill>
                <a:latin typeface="Arial" charset="0"/>
              </a:rPr>
              <a:t>Maden Mühendisliği</a:t>
            </a:r>
            <a:r>
              <a:rPr lang="tr-TR" sz="2000" dirty="0">
                <a:solidFill>
                  <a:srgbClr val="000066"/>
                </a:solidFill>
                <a:latin typeface="Arial" charset="0"/>
              </a:rPr>
              <a:t> ve </a:t>
            </a:r>
            <a:r>
              <a:rPr lang="tr-TR" sz="2000" dirty="0">
                <a:solidFill>
                  <a:srgbClr val="FF0000"/>
                </a:solidFill>
                <a:latin typeface="Arial" charset="0"/>
              </a:rPr>
              <a:t>Tekstil Mühendisliği</a:t>
            </a:r>
            <a:r>
              <a:rPr lang="tr-TR" sz="2000" dirty="0">
                <a:solidFill>
                  <a:srgbClr val="000066"/>
                </a:solidFill>
                <a:latin typeface="Arial" charset="0"/>
              </a:rPr>
              <a:t> ile ÇAP ve YDP programları başlamıştır.</a:t>
            </a:r>
          </a:p>
        </p:txBody>
      </p:sp>
    </p:spTree>
    <p:extLst>
      <p:ext uri="{BB962C8B-B14F-4D97-AF65-F5344CB8AC3E}">
        <p14:creationId xmlns:p14="http://schemas.microsoft.com/office/powerpoint/2010/main" val="428084407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tr-TR" sz="2400" kern="1200" dirty="0">
                <a:latin typeface="Segoe Script" pitchFamily="34" charset="0"/>
              </a:rPr>
              <a:t>ARAŞTIRMA LABORATUVARLARI</a:t>
            </a:r>
          </a:p>
        </p:txBody>
      </p:sp>
      <p:sp>
        <p:nvSpPr>
          <p:cNvPr id="13" name="Rectangle 5"/>
          <p:cNvSpPr>
            <a:spLocks noChangeArrowheads="1"/>
          </p:cNvSpPr>
          <p:nvPr/>
        </p:nvSpPr>
        <p:spPr bwMode="auto">
          <a:xfrm>
            <a:off x="3000375" y="1102242"/>
            <a:ext cx="6143625"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vl="1" algn="l" eaLnBrk="0" hangingPunct="0">
              <a:lnSpc>
                <a:spcPct val="100000"/>
              </a:lnSpc>
              <a:spcBef>
                <a:spcPct val="0"/>
              </a:spcBef>
              <a:tabLst>
                <a:tab pos="508000" algn="l"/>
              </a:tabLst>
            </a:pPr>
            <a:r>
              <a:rPr lang="tr-TR" sz="2100" dirty="0">
                <a:solidFill>
                  <a:srgbClr val="000066"/>
                </a:solidFill>
                <a:latin typeface="Comic Sans MS" pitchFamily="66" charset="0"/>
              </a:rPr>
              <a:t>20’den fazla laboratuvarımız bulunmaktadır:</a:t>
            </a: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Isı Transferi Laboratuvarı </a:t>
            </a: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Fizik Laboratuvarı</a:t>
            </a:r>
            <a:endParaRPr lang="en-US" sz="2100" dirty="0">
              <a:solidFill>
                <a:srgbClr val="FF0000"/>
              </a:solidFill>
              <a:latin typeface="Comic Sans MS" pitchFamily="66" charset="0"/>
            </a:endParaRP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Kaynak Laboratuvarı</a:t>
            </a:r>
            <a:endParaRPr lang="en-US" sz="2100" dirty="0">
              <a:solidFill>
                <a:srgbClr val="FF0000"/>
              </a:solidFill>
              <a:latin typeface="Comic Sans MS" pitchFamily="66" charset="0"/>
            </a:endParaRP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Mekanik Laboratuvarı</a:t>
            </a:r>
            <a:endParaRPr lang="en-US" sz="2100" dirty="0">
              <a:solidFill>
                <a:srgbClr val="FF0000"/>
              </a:solidFill>
              <a:latin typeface="Comic Sans MS" pitchFamily="66" charset="0"/>
            </a:endParaRP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Metalografi ve Malzeme Muayenesi </a:t>
            </a:r>
            <a:r>
              <a:rPr lang="tr-TR" sz="2100" dirty="0" err="1">
                <a:solidFill>
                  <a:srgbClr val="FF0000"/>
                </a:solidFill>
                <a:latin typeface="Comic Sans MS" pitchFamily="66" charset="0"/>
              </a:rPr>
              <a:t>Laboratuvarı</a:t>
            </a:r>
            <a:endParaRPr lang="tr-TR" sz="2100" dirty="0">
              <a:solidFill>
                <a:srgbClr val="FF0000"/>
              </a:solidFill>
              <a:latin typeface="Comic Sans MS" pitchFamily="66" charset="0"/>
            </a:endParaRP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Tahribatsız Malzeme Muayenesi </a:t>
            </a:r>
            <a:r>
              <a:rPr lang="tr-TR" sz="2100" dirty="0" err="1">
                <a:solidFill>
                  <a:srgbClr val="FF0000"/>
                </a:solidFill>
                <a:latin typeface="Comic Sans MS" pitchFamily="66" charset="0"/>
              </a:rPr>
              <a:t>Laboratuvarı</a:t>
            </a:r>
            <a:endParaRPr lang="tr-TR" sz="2100" dirty="0">
              <a:solidFill>
                <a:srgbClr val="FF0000"/>
              </a:solidFill>
              <a:latin typeface="Comic Sans MS" pitchFamily="66" charset="0"/>
            </a:endParaRP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Titreşim ve Ses Laboratuvarı</a:t>
            </a:r>
            <a:endParaRPr lang="en-US" sz="2100" dirty="0">
              <a:solidFill>
                <a:srgbClr val="FF0000"/>
              </a:solidFill>
              <a:latin typeface="Comic Sans MS" pitchFamily="66" charset="0"/>
            </a:endParaRPr>
          </a:p>
          <a:p>
            <a:pPr lvl="1" algn="l" eaLnBrk="0" hangingPunct="0">
              <a:lnSpc>
                <a:spcPct val="100000"/>
              </a:lnSpc>
              <a:spcBef>
                <a:spcPct val="0"/>
              </a:spcBef>
              <a:buFontTx/>
              <a:buChar char="•"/>
              <a:tabLst>
                <a:tab pos="508000" algn="l"/>
              </a:tabLst>
            </a:pPr>
            <a:r>
              <a:rPr lang="tr-TR" sz="2100" dirty="0" smtClean="0">
                <a:solidFill>
                  <a:srgbClr val="FF0000"/>
                </a:solidFill>
                <a:latin typeface="Comic Sans MS" pitchFamily="66" charset="0"/>
              </a:rPr>
              <a:t>Makina </a:t>
            </a:r>
            <a:r>
              <a:rPr lang="tr-TR" sz="2100" dirty="0">
                <a:solidFill>
                  <a:srgbClr val="FF0000"/>
                </a:solidFill>
                <a:latin typeface="Comic Sans MS" pitchFamily="66" charset="0"/>
              </a:rPr>
              <a:t>Elemanları Laboratuvarı</a:t>
            </a:r>
            <a:endParaRPr lang="en-US" sz="2100" dirty="0">
              <a:solidFill>
                <a:srgbClr val="FF0000"/>
              </a:solidFill>
              <a:latin typeface="Comic Sans MS" pitchFamily="66" charset="0"/>
            </a:endParaRPr>
          </a:p>
        </p:txBody>
      </p:sp>
      <p:pic>
        <p:nvPicPr>
          <p:cNvPr id="18" name="Picture 16" descr="Kaynak Laboratuvarı"/>
          <p:cNvPicPr>
            <a:picLocks noChangeAspect="1" noChangeArrowheads="1"/>
          </p:cNvPicPr>
          <p:nvPr/>
        </p:nvPicPr>
        <p:blipFill>
          <a:blip r:embed="rId2" cstate="print">
            <a:extLst>
              <a:ext uri="{28A0092B-C50C-407E-A947-70E740481C1C}">
                <a14:useLocalDpi xmlns:a14="http://schemas.microsoft.com/office/drawing/2010/main" val="0"/>
              </a:ext>
            </a:extLst>
          </a:blip>
          <a:srcRect b="12112"/>
          <a:stretch>
            <a:fillRect/>
          </a:stretch>
        </p:blipFill>
        <p:spPr bwMode="auto">
          <a:xfrm>
            <a:off x="78634" y="5049179"/>
            <a:ext cx="2236934" cy="13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Otomatik Kontrol Laboratuvarı">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413" y="4653136"/>
            <a:ext cx="3153762" cy="213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descr="Hidrolik Laboratuvar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3242" y="4653136"/>
            <a:ext cx="2989934" cy="213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Bölüm Tanıtımı\Lab. Fotoları\IMG_0148.JPG"/>
          <p:cNvPicPr>
            <a:picLocks noChangeAspect="1" noChangeArrowheads="1"/>
          </p:cNvPicPr>
          <p:nvPr/>
        </p:nvPicPr>
        <p:blipFill>
          <a:blip r:embed="rId6" cstate="print"/>
          <a:srcRect/>
          <a:stretch>
            <a:fillRect/>
          </a:stretch>
        </p:blipFill>
        <p:spPr bwMode="auto">
          <a:xfrm>
            <a:off x="179512" y="3284984"/>
            <a:ext cx="2160240" cy="1620131"/>
          </a:xfrm>
          <a:prstGeom prst="rect">
            <a:avLst/>
          </a:prstGeom>
          <a:noFill/>
        </p:spPr>
      </p:pic>
      <p:pic>
        <p:nvPicPr>
          <p:cNvPr id="1027" name="Picture 3" descr="I:\Bölüm Tanıtımı\Lab. Fotoları\IMG_0169.JPG"/>
          <p:cNvPicPr>
            <a:picLocks noChangeAspect="1" noChangeArrowheads="1"/>
          </p:cNvPicPr>
          <p:nvPr/>
        </p:nvPicPr>
        <p:blipFill>
          <a:blip r:embed="rId7" cstate="print"/>
          <a:srcRect/>
          <a:stretch>
            <a:fillRect/>
          </a:stretch>
        </p:blipFill>
        <p:spPr bwMode="auto">
          <a:xfrm>
            <a:off x="179512" y="1340768"/>
            <a:ext cx="2411760" cy="1808766"/>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627784" y="1124744"/>
            <a:ext cx="5022304" cy="3323987"/>
          </a:xfrm>
          <a:prstGeom prst="rect">
            <a:avLst/>
          </a:prstGeom>
        </p:spPr>
        <p:txBody>
          <a:bodyPr wrap="square">
            <a:spAutoFit/>
          </a:bodyPr>
          <a:lstStyle/>
          <a:p>
            <a:pPr marL="0" lvl="1" eaLnBrk="0" hangingPunct="0">
              <a:buFontTx/>
              <a:buChar char="•"/>
              <a:tabLst>
                <a:tab pos="508000" algn="l"/>
              </a:tabLst>
            </a:pPr>
            <a:r>
              <a:rPr lang="tr-TR" sz="2100" dirty="0">
                <a:solidFill>
                  <a:srgbClr val="FF0000"/>
                </a:solidFill>
                <a:latin typeface="Comic Sans MS" pitchFamily="66" charset="0"/>
              </a:rPr>
              <a:t>Robot</a:t>
            </a:r>
            <a:r>
              <a:rPr lang="tr-TR" sz="2100" dirty="0">
                <a:solidFill>
                  <a:srgbClr val="FF0000"/>
                </a:solidFill>
              </a:rPr>
              <a:t> </a:t>
            </a:r>
            <a:r>
              <a:rPr lang="tr-TR" sz="2100" dirty="0">
                <a:solidFill>
                  <a:srgbClr val="FF0000"/>
                </a:solidFill>
                <a:latin typeface="Comic Sans MS" pitchFamily="66" charset="0"/>
              </a:rPr>
              <a:t>Laboratuvarı</a:t>
            </a:r>
          </a:p>
          <a:p>
            <a:pPr marL="0" lvl="1" eaLnBrk="0" hangingPunct="0">
              <a:buFontTx/>
              <a:buChar char="•"/>
              <a:tabLst>
                <a:tab pos="508000" algn="l"/>
              </a:tabLst>
            </a:pPr>
            <a:r>
              <a:rPr lang="tr-TR" sz="2100" dirty="0" err="1">
                <a:solidFill>
                  <a:srgbClr val="FF0000"/>
                </a:solidFill>
                <a:latin typeface="Comic Sans MS" pitchFamily="66" charset="0"/>
              </a:rPr>
              <a:t>Mekatronik</a:t>
            </a:r>
            <a:r>
              <a:rPr lang="tr-TR" sz="2100" dirty="0">
                <a:solidFill>
                  <a:srgbClr val="FF0000"/>
                </a:solidFill>
                <a:latin typeface="Comic Sans MS" pitchFamily="66" charset="0"/>
              </a:rPr>
              <a:t> Laboratuvarı</a:t>
            </a:r>
          </a:p>
          <a:p>
            <a:pPr marL="0" lvl="1" eaLnBrk="0" hangingPunct="0">
              <a:buFontTx/>
              <a:buChar char="•"/>
              <a:tabLst>
                <a:tab pos="508000" algn="l"/>
              </a:tabLst>
            </a:pPr>
            <a:r>
              <a:rPr lang="tr-TR" sz="2100" dirty="0">
                <a:solidFill>
                  <a:srgbClr val="FF0000"/>
                </a:solidFill>
                <a:latin typeface="Comic Sans MS" pitchFamily="66" charset="0"/>
              </a:rPr>
              <a:t>Otomatik Kontrol Laboratuvarı</a:t>
            </a:r>
            <a:endParaRPr lang="en-US" sz="2100" dirty="0">
              <a:solidFill>
                <a:srgbClr val="FF0000"/>
              </a:solidFill>
              <a:latin typeface="Comic Sans MS" pitchFamily="66" charset="0"/>
            </a:endParaRPr>
          </a:p>
          <a:p>
            <a:pPr marL="0" lvl="1" eaLnBrk="0" hangingPunct="0">
              <a:buFontTx/>
              <a:buChar char="•"/>
              <a:tabLst>
                <a:tab pos="508000" algn="l"/>
              </a:tabLst>
            </a:pPr>
            <a:r>
              <a:rPr lang="tr-TR" sz="2100" dirty="0">
                <a:solidFill>
                  <a:srgbClr val="FF0000"/>
                </a:solidFill>
                <a:latin typeface="Comic Sans MS" pitchFamily="66" charset="0"/>
              </a:rPr>
              <a:t>Takım Tezgahları Laboratuvarı</a:t>
            </a:r>
            <a:endParaRPr lang="en-US" sz="2100" dirty="0">
              <a:solidFill>
                <a:srgbClr val="FF0000"/>
              </a:solidFill>
              <a:latin typeface="Comic Sans MS" pitchFamily="66" charset="0"/>
            </a:endParaRPr>
          </a:p>
          <a:p>
            <a:pPr marL="0" lvl="1" eaLnBrk="0" hangingPunct="0">
              <a:buFontTx/>
              <a:buChar char="•"/>
              <a:tabLst>
                <a:tab pos="508000" algn="l"/>
              </a:tabLst>
            </a:pPr>
            <a:r>
              <a:rPr lang="tr-TR" sz="2100" dirty="0">
                <a:solidFill>
                  <a:srgbClr val="FF0000"/>
                </a:solidFill>
                <a:latin typeface="Comic Sans MS" pitchFamily="66" charset="0"/>
              </a:rPr>
              <a:t>Motor ve Taşıt Tekniği Laboratuvarı</a:t>
            </a:r>
            <a:endParaRPr lang="en-US" sz="2100" dirty="0">
              <a:solidFill>
                <a:srgbClr val="FF0000"/>
              </a:solidFill>
              <a:latin typeface="Comic Sans MS" pitchFamily="66" charset="0"/>
            </a:endParaRPr>
          </a:p>
          <a:p>
            <a:pPr marL="0" lvl="1" eaLnBrk="0" hangingPunct="0">
              <a:buFontTx/>
              <a:buChar char="•"/>
              <a:tabLst>
                <a:tab pos="508000" algn="l"/>
              </a:tabLst>
            </a:pPr>
            <a:r>
              <a:rPr lang="tr-TR" sz="2100" dirty="0">
                <a:solidFill>
                  <a:srgbClr val="FF0000"/>
                </a:solidFill>
                <a:latin typeface="Comic Sans MS" pitchFamily="66" charset="0"/>
              </a:rPr>
              <a:t>Bilgisayarla Analiz Tasarım Üretim </a:t>
            </a:r>
            <a:r>
              <a:rPr lang="tr-TR" sz="2100" dirty="0" err="1">
                <a:solidFill>
                  <a:srgbClr val="FF0000"/>
                </a:solidFill>
                <a:latin typeface="Comic Sans MS" pitchFamily="66" charset="0"/>
              </a:rPr>
              <a:t>Laboratuvarı</a:t>
            </a:r>
            <a:r>
              <a:rPr lang="tr-TR" sz="2100" dirty="0">
                <a:solidFill>
                  <a:srgbClr val="FF0000"/>
                </a:solidFill>
                <a:latin typeface="Comic Sans MS" pitchFamily="66" charset="0"/>
              </a:rPr>
              <a:t> (BATÜL)</a:t>
            </a:r>
          </a:p>
          <a:p>
            <a:pPr marL="0" lvl="1" eaLnBrk="0" hangingPunct="0">
              <a:buFontTx/>
              <a:buChar char="•"/>
              <a:tabLst>
                <a:tab pos="508000" algn="l"/>
              </a:tabLst>
            </a:pPr>
            <a:r>
              <a:rPr lang="tr-TR" sz="2100" dirty="0" smtClean="0">
                <a:solidFill>
                  <a:srgbClr val="FF0000"/>
                </a:solidFill>
                <a:latin typeface="Comic Sans MS" pitchFamily="66" charset="0"/>
              </a:rPr>
              <a:t>Makina </a:t>
            </a:r>
            <a:r>
              <a:rPr lang="tr-TR" sz="2100" dirty="0">
                <a:solidFill>
                  <a:srgbClr val="FF0000"/>
                </a:solidFill>
                <a:latin typeface="Comic Sans MS" pitchFamily="66" charset="0"/>
              </a:rPr>
              <a:t>Dinamiği ve </a:t>
            </a:r>
            <a:r>
              <a:rPr lang="tr-TR" sz="2100" dirty="0" err="1">
                <a:solidFill>
                  <a:srgbClr val="FF0000"/>
                </a:solidFill>
                <a:latin typeface="Comic Sans MS" pitchFamily="66" charset="0"/>
              </a:rPr>
              <a:t>Kestirimci</a:t>
            </a:r>
            <a:r>
              <a:rPr lang="tr-TR" sz="2100" dirty="0">
                <a:solidFill>
                  <a:srgbClr val="FF0000"/>
                </a:solidFill>
                <a:latin typeface="Comic Sans MS" pitchFamily="66" charset="0"/>
              </a:rPr>
              <a:t> Bakım Laboratuvarı</a:t>
            </a:r>
          </a:p>
          <a:p>
            <a:pPr marL="0" lvl="1" eaLnBrk="0" hangingPunct="0">
              <a:buFontTx/>
              <a:buChar char="•"/>
              <a:tabLst>
                <a:tab pos="508000" algn="l"/>
              </a:tabLst>
            </a:pPr>
            <a:r>
              <a:rPr lang="tr-TR" sz="2100" dirty="0">
                <a:solidFill>
                  <a:srgbClr val="FF0000"/>
                </a:solidFill>
                <a:latin typeface="Comic Sans MS" pitchFamily="66" charset="0"/>
              </a:rPr>
              <a:t>Kompozit Araştırma </a:t>
            </a:r>
            <a:r>
              <a:rPr lang="tr-TR" sz="2100" dirty="0" err="1">
                <a:solidFill>
                  <a:srgbClr val="FF0000"/>
                </a:solidFill>
                <a:latin typeface="Comic Sans MS" pitchFamily="66" charset="0"/>
              </a:rPr>
              <a:t>Laboratuvarı</a:t>
            </a:r>
            <a:endParaRPr lang="tr-TR" sz="2100" dirty="0">
              <a:solidFill>
                <a:srgbClr val="FF0000"/>
              </a:solidFill>
              <a:latin typeface="Comic Sans MS" pitchFamily="66"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52907"/>
            <a:ext cx="2842767" cy="213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4452907"/>
            <a:ext cx="287813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9651" y="4725145"/>
            <a:ext cx="2872399" cy="188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67426"/>
            <a:ext cx="2411760" cy="192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I:\Bölüm Tanıtımı\Lab. Fotoları\IMG_0191.JPG"/>
          <p:cNvPicPr>
            <a:picLocks noChangeAspect="1" noChangeArrowheads="1"/>
          </p:cNvPicPr>
          <p:nvPr/>
        </p:nvPicPr>
        <p:blipFill>
          <a:blip r:embed="rId6" cstate="print"/>
          <a:srcRect/>
          <a:stretch>
            <a:fillRect/>
          </a:stretch>
        </p:blipFill>
        <p:spPr bwMode="auto">
          <a:xfrm>
            <a:off x="251520" y="1340768"/>
            <a:ext cx="2232248" cy="2976420"/>
          </a:xfrm>
          <a:prstGeom prst="rect">
            <a:avLst/>
          </a:prstGeom>
          <a:noFill/>
        </p:spPr>
      </p:pic>
    </p:spTree>
    <p:extLst>
      <p:ext uri="{BB962C8B-B14F-4D97-AF65-F5344CB8AC3E}">
        <p14:creationId xmlns:p14="http://schemas.microsoft.com/office/powerpoint/2010/main" val="801760133"/>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924" y="3225189"/>
            <a:ext cx="4968552" cy="360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descr="http://t1.gstatic.com/images?q=tbn:ANd9GcQBPkDFkgdW-6fm1XgU8QBCe9JjIZiJ8cONy90k2AGadnFQpjslZxiLT2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253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052736"/>
            <a:ext cx="5445036" cy="269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8 Dikdörtgen"/>
          <p:cNvSpPr>
            <a:spLocks noChangeArrowheads="1"/>
          </p:cNvSpPr>
          <p:nvPr/>
        </p:nvSpPr>
        <p:spPr bwMode="auto">
          <a:xfrm>
            <a:off x="899592" y="5038335"/>
            <a:ext cx="2600392" cy="461665"/>
          </a:xfrm>
          <a:prstGeom prst="rect">
            <a:avLst/>
          </a:prstGeom>
          <a:noFill/>
          <a:ln w="9525">
            <a:noFill/>
            <a:miter lim="800000"/>
            <a:headEnd/>
            <a:tailEnd/>
          </a:ln>
        </p:spPr>
        <p:txBody>
          <a:bodyPr wrap="none">
            <a:spAutoFit/>
          </a:bodyPr>
          <a:lstStyle/>
          <a:p>
            <a:pPr eaLnBrk="0" hangingPunct="0"/>
            <a:r>
              <a:rPr lang="tr-TR" dirty="0">
                <a:solidFill>
                  <a:srgbClr val="000066"/>
                </a:solidFill>
                <a:cs typeface="Times New Roman" pitchFamily="18" charset="0"/>
              </a:rPr>
              <a:t>Otomobilden uçağa</a:t>
            </a:r>
          </a:p>
        </p:txBody>
      </p:sp>
      <p:sp>
        <p:nvSpPr>
          <p:cNvPr id="10" name="Rectangle 2"/>
          <p:cNvSpPr>
            <a:spLocks noGrp="1" noChangeArrowheads="1"/>
          </p:cNvSpPr>
          <p:nvPr>
            <p:ph type="title"/>
          </p:nvPr>
        </p:nvSpPr>
        <p:spPr>
          <a:xfrm>
            <a:off x="1403648" y="0"/>
            <a:ext cx="7596336" cy="912812"/>
          </a:xfrm>
        </p:spPr>
        <p:txBody>
          <a:bodyPr/>
          <a:lstStyle/>
          <a:p>
            <a:pPr eaLnBrk="1" hangingPunct="1"/>
            <a:r>
              <a:rPr lang="tr-TR" sz="2000" dirty="0" smtClean="0">
                <a:latin typeface="Segoe Script" pitchFamily="34" charset="0"/>
              </a:rPr>
              <a:t>MAKİNA </a:t>
            </a:r>
            <a:r>
              <a:rPr lang="tr-TR" sz="2000" dirty="0">
                <a:latin typeface="Segoe Script" pitchFamily="34" charset="0"/>
              </a:rPr>
              <a:t>MÜHENDİSLİĞİNİN ÇALIŞMA ALANLARI</a:t>
            </a:r>
          </a:p>
        </p:txBody>
      </p:sp>
    </p:spTree>
    <p:extLst>
      <p:ext uri="{BB962C8B-B14F-4D97-AF65-F5344CB8AC3E}">
        <p14:creationId xmlns:p14="http://schemas.microsoft.com/office/powerpoint/2010/main" val="1999019756"/>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403648" y="0"/>
            <a:ext cx="71278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eaLnBrk="0" hangingPunct="0">
              <a:lnSpc>
                <a:spcPct val="100000"/>
              </a:lnSpc>
            </a:pPr>
            <a:r>
              <a:rPr lang="tr-TR" b="1" dirty="0">
                <a:solidFill>
                  <a:srgbClr val="003366"/>
                </a:solidFill>
                <a:latin typeface="Segoe Script" pitchFamily="34" charset="0"/>
                <a:ea typeface="+mj-ea"/>
                <a:cs typeface="+mj-cs"/>
              </a:rPr>
              <a:t>SOLARIS GÜNEŞ ARABASI</a:t>
            </a:r>
          </a:p>
        </p:txBody>
      </p:sp>
      <p:pic>
        <p:nvPicPr>
          <p:cNvPr id="2" name="Resim 1">
            <a:extLst>
              <a:ext uri="{FF2B5EF4-FFF2-40B4-BE49-F238E27FC236}">
                <a16:creationId xmlns:a16="http://schemas.microsoft.com/office/drawing/2014/main" id="{61C1D530-A279-47CC-9930-DD570F1BD127}"/>
              </a:ext>
            </a:extLst>
          </p:cNvPr>
          <p:cNvPicPr>
            <a:picLocks noChangeAspect="1"/>
          </p:cNvPicPr>
          <p:nvPr/>
        </p:nvPicPr>
        <p:blipFill rotWithShape="1">
          <a:blip r:embed="rId2"/>
          <a:srcRect l="15350" t="12182" r="16138" b="12182"/>
          <a:stretch/>
        </p:blipFill>
        <p:spPr>
          <a:xfrm>
            <a:off x="353531" y="1484784"/>
            <a:ext cx="8436937" cy="5236721"/>
          </a:xfrm>
          <a:prstGeom prst="rect">
            <a:avLst/>
          </a:prstGeom>
        </p:spPr>
      </p:pic>
    </p:spTree>
    <p:extLst>
      <p:ext uri="{BB962C8B-B14F-4D97-AF65-F5344CB8AC3E}">
        <p14:creationId xmlns:p14="http://schemas.microsoft.com/office/powerpoint/2010/main" val="29029813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403648" y="0"/>
            <a:ext cx="71278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eaLnBrk="0" hangingPunct="0">
              <a:lnSpc>
                <a:spcPct val="100000"/>
              </a:lnSpc>
            </a:pPr>
            <a:r>
              <a:rPr lang="tr-TR" b="1" dirty="0">
                <a:solidFill>
                  <a:srgbClr val="003366"/>
                </a:solidFill>
                <a:latin typeface="Segoe Script" pitchFamily="34" charset="0"/>
                <a:ea typeface="+mj-ea"/>
                <a:cs typeface="+mj-cs"/>
              </a:rPr>
              <a:t>SOLARIS GÜNEŞ ARABASI</a:t>
            </a:r>
          </a:p>
        </p:txBody>
      </p:sp>
      <p:pic>
        <p:nvPicPr>
          <p:cNvPr id="2" name="Resim 1">
            <a:extLst>
              <a:ext uri="{FF2B5EF4-FFF2-40B4-BE49-F238E27FC236}">
                <a16:creationId xmlns:a16="http://schemas.microsoft.com/office/drawing/2014/main" id="{DDFFEDD3-1A56-4F1D-8B3F-71BC47FCB618}"/>
              </a:ext>
            </a:extLst>
          </p:cNvPr>
          <p:cNvPicPr>
            <a:picLocks noChangeAspect="1"/>
          </p:cNvPicPr>
          <p:nvPr/>
        </p:nvPicPr>
        <p:blipFill rotWithShape="1">
          <a:blip r:embed="rId2"/>
          <a:srcRect l="20043" t="21986" r="21682" b="16384"/>
          <a:stretch/>
        </p:blipFill>
        <p:spPr>
          <a:xfrm>
            <a:off x="159876" y="1484784"/>
            <a:ext cx="8840616" cy="5256584"/>
          </a:xfrm>
          <a:prstGeom prst="rect">
            <a:avLst/>
          </a:prstGeom>
        </p:spPr>
      </p:pic>
    </p:spTree>
    <p:extLst>
      <p:ext uri="{BB962C8B-B14F-4D97-AF65-F5344CB8AC3E}">
        <p14:creationId xmlns:p14="http://schemas.microsoft.com/office/powerpoint/2010/main" val="67615048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403648" y="0"/>
            <a:ext cx="71278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eaLnBrk="0" hangingPunct="0">
              <a:lnSpc>
                <a:spcPct val="100000"/>
              </a:lnSpc>
            </a:pPr>
            <a:r>
              <a:rPr lang="tr-TR" b="1" dirty="0">
                <a:solidFill>
                  <a:srgbClr val="003366"/>
                </a:solidFill>
                <a:latin typeface="Segoe Script" pitchFamily="34" charset="0"/>
                <a:ea typeface="+mj-ea"/>
                <a:cs typeface="+mj-cs"/>
              </a:rPr>
              <a:t>SOLARIS GÜNEŞ ARABASI</a:t>
            </a:r>
          </a:p>
        </p:txBody>
      </p:sp>
      <p:pic>
        <p:nvPicPr>
          <p:cNvPr id="2" name="Resim 1">
            <a:extLst>
              <a:ext uri="{FF2B5EF4-FFF2-40B4-BE49-F238E27FC236}">
                <a16:creationId xmlns:a16="http://schemas.microsoft.com/office/drawing/2014/main" id="{C5E67B78-3E16-4B1F-8A8A-1C5CB1951D88}"/>
              </a:ext>
            </a:extLst>
          </p:cNvPr>
          <p:cNvPicPr>
            <a:picLocks noChangeAspect="1"/>
          </p:cNvPicPr>
          <p:nvPr/>
        </p:nvPicPr>
        <p:blipFill rotWithShape="1">
          <a:blip r:embed="rId2"/>
          <a:srcRect l="12988" t="16384" r="12988" b="13583"/>
          <a:stretch/>
        </p:blipFill>
        <p:spPr>
          <a:xfrm>
            <a:off x="0" y="1700808"/>
            <a:ext cx="8934750" cy="4752528"/>
          </a:xfrm>
          <a:prstGeom prst="rect">
            <a:avLst/>
          </a:prstGeom>
        </p:spPr>
      </p:pic>
    </p:spTree>
    <p:extLst>
      <p:ext uri="{BB962C8B-B14F-4D97-AF65-F5344CB8AC3E}">
        <p14:creationId xmlns:p14="http://schemas.microsoft.com/office/powerpoint/2010/main" val="294436034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403648" y="0"/>
            <a:ext cx="71278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eaLnBrk="0" hangingPunct="0">
              <a:lnSpc>
                <a:spcPct val="100000"/>
              </a:lnSpc>
            </a:pPr>
            <a:r>
              <a:rPr lang="tr-TR" b="1" dirty="0" smtClean="0">
                <a:solidFill>
                  <a:srgbClr val="003366"/>
                </a:solidFill>
                <a:latin typeface="Segoe Script" pitchFamily="34" charset="0"/>
                <a:ea typeface="+mj-ea"/>
                <a:cs typeface="+mj-cs"/>
              </a:rPr>
              <a:t>MAKİNA </a:t>
            </a:r>
            <a:r>
              <a:rPr lang="tr-TR" b="1" dirty="0">
                <a:solidFill>
                  <a:srgbClr val="003366"/>
                </a:solidFill>
                <a:latin typeface="Segoe Script" pitchFamily="34" charset="0"/>
                <a:ea typeface="+mj-ea"/>
                <a:cs typeface="+mj-cs"/>
              </a:rPr>
              <a:t>MÜHENDİSLİĞİ TOPLULUĞU</a:t>
            </a:r>
          </a:p>
        </p:txBody>
      </p:sp>
      <p:pic>
        <p:nvPicPr>
          <p:cNvPr id="2" name="Resim 1">
            <a:extLst>
              <a:ext uri="{FF2B5EF4-FFF2-40B4-BE49-F238E27FC236}">
                <a16:creationId xmlns:a16="http://schemas.microsoft.com/office/drawing/2014/main" id="{0F4069AD-8B59-4B8A-989D-2CDF7119E0EA}"/>
              </a:ext>
            </a:extLst>
          </p:cNvPr>
          <p:cNvPicPr>
            <a:picLocks noChangeAspect="1"/>
          </p:cNvPicPr>
          <p:nvPr/>
        </p:nvPicPr>
        <p:blipFill rotWithShape="1">
          <a:blip r:embed="rId2"/>
          <a:srcRect l="13776" t="27021" r="12988" b="9381"/>
          <a:stretch/>
        </p:blipFill>
        <p:spPr>
          <a:xfrm>
            <a:off x="0" y="1844824"/>
            <a:ext cx="9073370" cy="4824536"/>
          </a:xfrm>
          <a:prstGeom prst="rect">
            <a:avLst/>
          </a:prstGeom>
        </p:spPr>
      </p:pic>
      <p:pic>
        <p:nvPicPr>
          <p:cNvPr id="3074" name="Picture 2">
            <a:extLst>
              <a:ext uri="{FF2B5EF4-FFF2-40B4-BE49-F238E27FC236}">
                <a16:creationId xmlns:a16="http://schemas.microsoft.com/office/drawing/2014/main" id="{D82FB66B-A454-405C-93DC-F626F7897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688" y="97196"/>
            <a:ext cx="813669" cy="81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0126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noFill/>
          <a:ln>
            <a:noFill/>
          </a:ln>
        </p:spPr>
        <p:txBody>
          <a:bodyPr anchor="ctr"/>
          <a:lstStyle/>
          <a:p>
            <a:r>
              <a:rPr lang="tr-TR" sz="2400" kern="1200" dirty="0">
                <a:latin typeface="Segoe Script" pitchFamily="34" charset="0"/>
              </a:rPr>
              <a:t>İLETİŞİM</a:t>
            </a:r>
          </a:p>
        </p:txBody>
      </p:sp>
      <p:sp>
        <p:nvSpPr>
          <p:cNvPr id="24579" name="2 İçerik Yer Tutucusu"/>
          <p:cNvSpPr>
            <a:spLocks noGrp="1"/>
          </p:cNvSpPr>
          <p:nvPr>
            <p:ph idx="1"/>
          </p:nvPr>
        </p:nvSpPr>
        <p:spPr>
          <a:xfrm>
            <a:off x="1259632" y="1556792"/>
            <a:ext cx="7128792" cy="2592288"/>
          </a:xfrm>
        </p:spPr>
        <p:txBody>
          <a:bodyPr/>
          <a:lstStyle/>
          <a:p>
            <a:pPr>
              <a:lnSpc>
                <a:spcPct val="80000"/>
              </a:lnSpc>
              <a:buFont typeface="Wingdings" pitchFamily="2" charset="2"/>
              <a:buNone/>
            </a:pPr>
            <a:r>
              <a:rPr lang="tr-TR" sz="2000" dirty="0">
                <a:solidFill>
                  <a:srgbClr val="002060"/>
                </a:solidFill>
                <a:latin typeface="Times New Roman" pitchFamily="18" charset="0"/>
                <a:cs typeface="Times New Roman" pitchFamily="18" charset="0"/>
              </a:rPr>
              <a:t>	</a:t>
            </a:r>
          </a:p>
          <a:p>
            <a:pPr algn="ctr">
              <a:lnSpc>
                <a:spcPct val="80000"/>
              </a:lnSpc>
              <a:buFont typeface="Wingdings" pitchFamily="2" charset="2"/>
              <a:buNone/>
            </a:pPr>
            <a:endParaRPr lang="tr-TR" sz="2000" dirty="0">
              <a:solidFill>
                <a:srgbClr val="002060"/>
              </a:solidFill>
              <a:latin typeface="Times New Roman" pitchFamily="18" charset="0"/>
              <a:cs typeface="Times New Roman" pitchFamily="18" charset="0"/>
            </a:endParaRPr>
          </a:p>
          <a:p>
            <a:pPr algn="ctr">
              <a:lnSpc>
                <a:spcPct val="80000"/>
              </a:lnSpc>
              <a:buFont typeface="Wingdings" pitchFamily="2" charset="2"/>
              <a:buNone/>
            </a:pPr>
            <a:r>
              <a:rPr lang="tr-TR" sz="2000" dirty="0">
                <a:solidFill>
                  <a:srgbClr val="002060"/>
                </a:solidFill>
                <a:latin typeface="Times New Roman" pitchFamily="18" charset="0"/>
                <a:cs typeface="Times New Roman" pitchFamily="18" charset="0"/>
              </a:rPr>
              <a:t>Dokuz Eylül Üniversitesi, Mühendislik Fakültesi, </a:t>
            </a:r>
          </a:p>
          <a:p>
            <a:pPr algn="ctr">
              <a:lnSpc>
                <a:spcPct val="80000"/>
              </a:lnSpc>
              <a:buFont typeface="Wingdings" pitchFamily="2" charset="2"/>
              <a:buNone/>
            </a:pPr>
            <a:r>
              <a:rPr lang="tr-TR" sz="2000" dirty="0" smtClean="0">
                <a:solidFill>
                  <a:srgbClr val="002060"/>
                </a:solidFill>
                <a:latin typeface="Times New Roman" pitchFamily="18" charset="0"/>
                <a:cs typeface="Times New Roman" pitchFamily="18" charset="0"/>
              </a:rPr>
              <a:t>Makina </a:t>
            </a:r>
            <a:r>
              <a:rPr lang="tr-TR" sz="2000" dirty="0">
                <a:solidFill>
                  <a:srgbClr val="002060"/>
                </a:solidFill>
                <a:latin typeface="Times New Roman" pitchFamily="18" charset="0"/>
                <a:cs typeface="Times New Roman" pitchFamily="18" charset="0"/>
              </a:rPr>
              <a:t>Mühendisliği Bölümü, Tınaztepe Yerleşkesi, </a:t>
            </a:r>
          </a:p>
          <a:p>
            <a:pPr algn="ctr">
              <a:lnSpc>
                <a:spcPct val="80000"/>
              </a:lnSpc>
              <a:buFont typeface="Wingdings" pitchFamily="2" charset="2"/>
              <a:buNone/>
            </a:pPr>
            <a:r>
              <a:rPr lang="tr-TR" sz="2000" dirty="0">
                <a:solidFill>
                  <a:srgbClr val="002060"/>
                </a:solidFill>
                <a:latin typeface="Times New Roman" pitchFamily="18" charset="0"/>
                <a:cs typeface="Times New Roman" pitchFamily="18" charset="0"/>
              </a:rPr>
              <a:t>      35397,  Buca / İZMİR</a:t>
            </a:r>
          </a:p>
          <a:p>
            <a:pPr>
              <a:lnSpc>
                <a:spcPct val="80000"/>
              </a:lnSpc>
              <a:buFont typeface="Wingdings" pitchFamily="2" charset="2"/>
              <a:buNone/>
            </a:pPr>
            <a:endParaRPr lang="tr-TR" sz="2000" dirty="0">
              <a:solidFill>
                <a:srgbClr val="002060"/>
              </a:solidFill>
              <a:latin typeface="Times New Roman" pitchFamily="18" charset="0"/>
              <a:cs typeface="Times New Roman" pitchFamily="18" charset="0"/>
            </a:endParaRPr>
          </a:p>
          <a:p>
            <a:pPr algn="ctr">
              <a:lnSpc>
                <a:spcPct val="80000"/>
              </a:lnSpc>
              <a:buFont typeface="Wingdings" pitchFamily="2" charset="2"/>
              <a:buNone/>
            </a:pPr>
            <a:r>
              <a:rPr lang="tr-TR" sz="2000" dirty="0">
                <a:solidFill>
                  <a:srgbClr val="002060"/>
                </a:solidFill>
                <a:latin typeface="Times New Roman" pitchFamily="18" charset="0"/>
                <a:cs typeface="Times New Roman" pitchFamily="18" charset="0"/>
              </a:rPr>
              <a:t>	</a:t>
            </a:r>
            <a:r>
              <a:rPr lang="tr-TR" sz="2000" b="1" dirty="0">
                <a:solidFill>
                  <a:srgbClr val="002060"/>
                </a:solidFill>
                <a:latin typeface="Times New Roman" pitchFamily="18" charset="0"/>
                <a:cs typeface="Times New Roman" pitchFamily="18" charset="0"/>
              </a:rPr>
              <a:t>Tel	     </a:t>
            </a:r>
            <a:r>
              <a:rPr lang="tr-TR" sz="2000" dirty="0">
                <a:solidFill>
                  <a:srgbClr val="002060"/>
                </a:solidFill>
                <a:latin typeface="Times New Roman" pitchFamily="18" charset="0"/>
                <a:cs typeface="Times New Roman" pitchFamily="18" charset="0"/>
              </a:rPr>
              <a:t>: +90 (232) 301 92 00</a:t>
            </a:r>
          </a:p>
          <a:p>
            <a:pPr algn="ctr">
              <a:lnSpc>
                <a:spcPct val="80000"/>
              </a:lnSpc>
              <a:buFont typeface="Wingdings" pitchFamily="2" charset="2"/>
              <a:buNone/>
            </a:pPr>
            <a:r>
              <a:rPr lang="tr-TR" sz="2000" dirty="0">
                <a:solidFill>
                  <a:srgbClr val="002060"/>
                </a:solidFill>
                <a:latin typeface="Times New Roman" pitchFamily="18" charset="0"/>
                <a:cs typeface="Times New Roman" pitchFamily="18" charset="0"/>
              </a:rPr>
              <a:t>   	</a:t>
            </a:r>
            <a:r>
              <a:rPr lang="tr-TR" sz="2000" b="1" dirty="0">
                <a:solidFill>
                  <a:srgbClr val="002060"/>
                </a:solidFill>
                <a:latin typeface="Times New Roman" pitchFamily="18" charset="0"/>
                <a:cs typeface="Times New Roman" pitchFamily="18" charset="0"/>
              </a:rPr>
              <a:t>Faks</a:t>
            </a:r>
            <a:r>
              <a:rPr lang="tr-TR" sz="2000" dirty="0">
                <a:solidFill>
                  <a:srgbClr val="002060"/>
                </a:solidFill>
                <a:latin typeface="Times New Roman" pitchFamily="18" charset="0"/>
                <a:cs typeface="Times New Roman" pitchFamily="18" charset="0"/>
              </a:rPr>
              <a:t>      : +90 (232) 301 92 04</a:t>
            </a:r>
          </a:p>
          <a:p>
            <a:pPr>
              <a:lnSpc>
                <a:spcPct val="80000"/>
              </a:lnSpc>
              <a:buFont typeface="Wingdings" pitchFamily="2" charset="2"/>
              <a:buNone/>
            </a:pPr>
            <a:r>
              <a:rPr lang="tr-TR" sz="2000" dirty="0">
                <a:solidFill>
                  <a:srgbClr val="002060"/>
                </a:solidFill>
                <a:latin typeface="Times New Roman" pitchFamily="18" charset="0"/>
                <a:cs typeface="Times New Roman" pitchFamily="18" charset="0"/>
              </a:rPr>
              <a:t>   	</a:t>
            </a:r>
            <a:endParaRPr lang="tr-TR" sz="2400" dirty="0">
              <a:solidFill>
                <a:srgbClr val="002060"/>
              </a:solidFill>
              <a:latin typeface="Times New Roman" pitchFamily="18" charset="0"/>
              <a:cs typeface="Times New Roman" pitchFamily="18" charset="0"/>
            </a:endParaRPr>
          </a:p>
        </p:txBody>
      </p:sp>
      <p:sp>
        <p:nvSpPr>
          <p:cNvPr id="4" name="3 Dikdörtgen"/>
          <p:cNvSpPr/>
          <p:nvPr/>
        </p:nvSpPr>
        <p:spPr>
          <a:xfrm>
            <a:off x="2430785" y="4509120"/>
            <a:ext cx="5328592" cy="1569660"/>
          </a:xfrm>
          <a:prstGeom prst="rect">
            <a:avLst/>
          </a:prstGeom>
        </p:spPr>
        <p:txBody>
          <a:bodyPr wrap="square">
            <a:spAutoFit/>
          </a:bodyPr>
          <a:lstStyle/>
          <a:p>
            <a:pPr eaLnBrk="0" hangingPunct="0"/>
            <a:r>
              <a:rPr lang="tr-TR" b="1" dirty="0">
                <a:solidFill>
                  <a:srgbClr val="002060"/>
                </a:solidFill>
              </a:rPr>
              <a:t>Web:</a:t>
            </a:r>
            <a:r>
              <a:rPr lang="tr-TR" dirty="0">
                <a:solidFill>
                  <a:srgbClr val="002060"/>
                </a:solidFill>
              </a:rPr>
              <a:t> 	www.makina.deu.edu.tr</a:t>
            </a:r>
          </a:p>
          <a:p>
            <a:pPr eaLnBrk="0" hangingPunct="0"/>
            <a:endParaRPr lang="tr-TR" b="1" dirty="0">
              <a:solidFill>
                <a:srgbClr val="002060"/>
              </a:solidFill>
            </a:endParaRPr>
          </a:p>
          <a:p>
            <a:pPr eaLnBrk="0" hangingPunct="0"/>
            <a:r>
              <a:rPr lang="tr-TR" b="1" dirty="0">
                <a:solidFill>
                  <a:srgbClr val="002060"/>
                </a:solidFill>
              </a:rPr>
              <a:t>E-posta:</a:t>
            </a:r>
            <a:r>
              <a:rPr lang="tr-TR" dirty="0">
                <a:solidFill>
                  <a:srgbClr val="002060"/>
                </a:solidFill>
              </a:rPr>
              <a:t> makina@deu.edu.tr</a:t>
            </a:r>
          </a:p>
          <a:p>
            <a:pPr eaLnBrk="0" hangingPunct="0"/>
            <a:r>
              <a:rPr lang="tr-TR" dirty="0">
                <a:solidFill>
                  <a:srgbClr val="002060"/>
                </a:solidFill>
              </a:rPr>
              <a:t>	   muhendislik.makina@deu.edu.tr</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1" descr="ANd9GcQiq8cRYszuxReSW1MMihui8vA2UUH6xOzmglk2-4tGM5aFVCe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275407"/>
            <a:ext cx="4633489" cy="347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13" descr="2Q=="/>
          <p:cNvSpPr>
            <a:spLocks noChangeAspect="1" noChangeArrowheads="1"/>
          </p:cNvSpPr>
          <p:nvPr/>
        </p:nvSpPr>
        <p:spPr bwMode="auto">
          <a:xfrm>
            <a:off x="3281363" y="2543175"/>
            <a:ext cx="25812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197" name="AutoShape 15" descr="2Q=="/>
          <p:cNvSpPr>
            <a:spLocks noChangeAspect="1" noChangeArrowheads="1"/>
          </p:cNvSpPr>
          <p:nvPr/>
        </p:nvSpPr>
        <p:spPr bwMode="auto">
          <a:xfrm>
            <a:off x="3281363" y="2543175"/>
            <a:ext cx="25812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198" name="AutoShape 17" descr="2Q=="/>
          <p:cNvSpPr>
            <a:spLocks noChangeAspect="1" noChangeArrowheads="1"/>
          </p:cNvSpPr>
          <p:nvPr/>
        </p:nvSpPr>
        <p:spPr bwMode="auto">
          <a:xfrm>
            <a:off x="3281363" y="2543175"/>
            <a:ext cx="25812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199" name="AutoShape 23" descr="2Q=="/>
          <p:cNvSpPr>
            <a:spLocks noChangeAspect="1" noChangeArrowheads="1"/>
          </p:cNvSpPr>
          <p:nvPr/>
        </p:nvSpPr>
        <p:spPr bwMode="auto">
          <a:xfrm>
            <a:off x="3779838" y="11255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pic>
        <p:nvPicPr>
          <p:cNvPr id="8201" name="Picture 29" descr="buzdolab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7234" y="-7392"/>
            <a:ext cx="2987675"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8 Dikdörtgen"/>
          <p:cNvSpPr>
            <a:spLocks noChangeArrowheads="1"/>
          </p:cNvSpPr>
          <p:nvPr/>
        </p:nvSpPr>
        <p:spPr bwMode="auto">
          <a:xfrm>
            <a:off x="1706563" y="1930152"/>
            <a:ext cx="4060727" cy="461665"/>
          </a:xfrm>
          <a:prstGeom prst="rect">
            <a:avLst/>
          </a:prstGeom>
          <a:noFill/>
          <a:ln w="9525">
            <a:noFill/>
            <a:miter lim="800000"/>
            <a:headEnd/>
            <a:tailEnd/>
          </a:ln>
        </p:spPr>
        <p:txBody>
          <a:bodyPr wrap="none">
            <a:spAutoFit/>
          </a:bodyPr>
          <a:lstStyle/>
          <a:p>
            <a:pPr eaLnBrk="0" hangingPunct="0"/>
            <a:r>
              <a:rPr lang="tr-TR" dirty="0">
                <a:solidFill>
                  <a:srgbClr val="000066"/>
                </a:solidFill>
                <a:cs typeface="Times New Roman" pitchFamily="18" charset="0"/>
              </a:rPr>
              <a:t>Buzdolabından güneş paneline</a:t>
            </a:r>
          </a:p>
        </p:txBody>
      </p:sp>
    </p:spTree>
    <p:extLst>
      <p:ext uri="{BB962C8B-B14F-4D97-AF65-F5344CB8AC3E}">
        <p14:creationId xmlns:p14="http://schemas.microsoft.com/office/powerpoint/2010/main" val="1212146712"/>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Dikdörtgen"/>
          <p:cNvSpPr>
            <a:spLocks noChangeArrowheads="1"/>
          </p:cNvSpPr>
          <p:nvPr/>
        </p:nvSpPr>
        <p:spPr bwMode="auto">
          <a:xfrm>
            <a:off x="4427984" y="1265195"/>
            <a:ext cx="4392488" cy="1200329"/>
          </a:xfrm>
          <a:prstGeom prst="rect">
            <a:avLst/>
          </a:prstGeom>
          <a:noFill/>
          <a:ln w="9525">
            <a:noFill/>
            <a:miter lim="800000"/>
            <a:headEnd/>
            <a:tailEnd/>
          </a:ln>
        </p:spPr>
        <p:txBody>
          <a:bodyPr wrap="square">
            <a:spAutoFit/>
          </a:bodyPr>
          <a:lstStyle/>
          <a:p>
            <a:pPr eaLnBrk="0" hangingPunct="0"/>
            <a:r>
              <a:rPr lang="tr-TR" dirty="0">
                <a:solidFill>
                  <a:srgbClr val="000066"/>
                </a:solidFill>
                <a:cs typeface="Times New Roman" pitchFamily="18" charset="0"/>
              </a:rPr>
              <a:t>Cıvata-somun üretiminden enerji sistemleri ve araçlarına kadar pek çok alanda çalışma imkanı vardır.</a:t>
            </a:r>
          </a:p>
        </p:txBody>
      </p:sp>
      <p:pic>
        <p:nvPicPr>
          <p:cNvPr id="245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268760"/>
            <a:ext cx="2664296" cy="296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8 Dikdörtgen"/>
          <p:cNvSpPr>
            <a:spLocks noChangeArrowheads="1"/>
          </p:cNvSpPr>
          <p:nvPr/>
        </p:nvSpPr>
        <p:spPr bwMode="auto">
          <a:xfrm>
            <a:off x="4427984" y="2703016"/>
            <a:ext cx="4320480" cy="4154984"/>
          </a:xfrm>
          <a:prstGeom prst="rect">
            <a:avLst/>
          </a:prstGeom>
          <a:noFill/>
          <a:ln w="9525">
            <a:noFill/>
            <a:miter lim="800000"/>
            <a:headEnd/>
            <a:tailEnd/>
          </a:ln>
        </p:spPr>
        <p:txBody>
          <a:bodyPr wrap="square">
            <a:spAutoFit/>
          </a:bodyPr>
          <a:lstStyle/>
          <a:p>
            <a:pPr algn="just" eaLnBrk="0" hangingPunct="0"/>
            <a:r>
              <a:rPr lang="tr-TR" dirty="0">
                <a:solidFill>
                  <a:srgbClr val="000066"/>
                </a:solidFill>
                <a:cs typeface="Times New Roman" pitchFamily="18" charset="0"/>
              </a:rPr>
              <a:t>Kısacası her alanda çalışma imkanı vardır ve bu nedenle en çok aranan iş kollarından biri de </a:t>
            </a:r>
            <a:r>
              <a:rPr lang="tr-TR" dirty="0" smtClean="0">
                <a:solidFill>
                  <a:srgbClr val="000066"/>
                </a:solidFill>
                <a:cs typeface="Times New Roman" pitchFamily="18" charset="0"/>
              </a:rPr>
              <a:t>Makina </a:t>
            </a:r>
            <a:r>
              <a:rPr lang="tr-TR" dirty="0">
                <a:solidFill>
                  <a:srgbClr val="000066"/>
                </a:solidFill>
                <a:cs typeface="Times New Roman" pitchFamily="18" charset="0"/>
              </a:rPr>
              <a:t>Mühendisliğidir. </a:t>
            </a:r>
          </a:p>
          <a:p>
            <a:pPr algn="just" eaLnBrk="0" hangingPunct="0"/>
            <a:endParaRPr lang="tr-TR" dirty="0">
              <a:solidFill>
                <a:srgbClr val="000099"/>
              </a:solidFill>
              <a:latin typeface="Arial" charset="0"/>
            </a:endParaRPr>
          </a:p>
          <a:p>
            <a:pPr algn="just" eaLnBrk="0" hangingPunct="0"/>
            <a:r>
              <a:rPr lang="tr-TR" dirty="0" smtClean="0">
                <a:solidFill>
                  <a:srgbClr val="000066"/>
                </a:solidFill>
                <a:cs typeface="Times New Roman" pitchFamily="18" charset="0"/>
              </a:rPr>
              <a:t>Makina </a:t>
            </a:r>
            <a:r>
              <a:rPr lang="tr-TR" dirty="0">
                <a:solidFill>
                  <a:srgbClr val="000066"/>
                </a:solidFill>
                <a:cs typeface="Times New Roman" pitchFamily="18" charset="0"/>
              </a:rPr>
              <a:t>Mühendisi de yapacağı işleri verimli, güvenli, ekonomik, çevreye ve etik değerlere saygılı bir şekilde tasarlamaktan ve yapmaktan sorumlu kişidir.</a:t>
            </a:r>
          </a:p>
          <a:p>
            <a:pPr eaLnBrk="0" hangingPunct="0"/>
            <a:endParaRPr lang="tr-TR" dirty="0">
              <a:solidFill>
                <a:srgbClr val="000066"/>
              </a:solidFill>
              <a:cs typeface="Times New Roman" pitchFamily="18" charset="0"/>
            </a:endParaRPr>
          </a:p>
        </p:txBody>
      </p:sp>
      <p:pic>
        <p:nvPicPr>
          <p:cNvPr id="8" name="Picture 11"/>
          <p:cNvPicPr>
            <a:picLocks noChangeAspect="1" noChangeArrowheads="1"/>
          </p:cNvPicPr>
          <p:nvPr/>
        </p:nvPicPr>
        <p:blipFill>
          <a:blip r:embed="rId3" cstate="print"/>
          <a:srcRect r="10495"/>
          <a:stretch>
            <a:fillRect/>
          </a:stretch>
        </p:blipFill>
        <p:spPr bwMode="auto">
          <a:xfrm>
            <a:off x="1115616" y="4293096"/>
            <a:ext cx="2448272" cy="2336485"/>
          </a:xfrm>
          <a:prstGeom prst="rect">
            <a:avLst/>
          </a:prstGeom>
          <a:noFill/>
          <a:ln w="9525">
            <a:noFill/>
            <a:miter lim="800000"/>
            <a:headEnd/>
            <a:tailEnd/>
          </a:ln>
        </p:spPr>
      </p:pic>
      <p:sp>
        <p:nvSpPr>
          <p:cNvPr id="6" name="Rectangle 2"/>
          <p:cNvSpPr>
            <a:spLocks noGrp="1" noChangeArrowheads="1"/>
          </p:cNvSpPr>
          <p:nvPr>
            <p:ph type="title"/>
          </p:nvPr>
        </p:nvSpPr>
        <p:spPr>
          <a:xfrm>
            <a:off x="1403648" y="0"/>
            <a:ext cx="7596336" cy="912812"/>
          </a:xfrm>
        </p:spPr>
        <p:txBody>
          <a:bodyPr/>
          <a:lstStyle/>
          <a:p>
            <a:pPr eaLnBrk="1" hangingPunct="1"/>
            <a:r>
              <a:rPr lang="tr-TR" sz="2000" dirty="0" smtClean="0">
                <a:latin typeface="Segoe Script" pitchFamily="34" charset="0"/>
              </a:rPr>
              <a:t>MAKİNA </a:t>
            </a:r>
            <a:r>
              <a:rPr lang="tr-TR" sz="2000" dirty="0">
                <a:latin typeface="Segoe Script" pitchFamily="34" charset="0"/>
              </a:rPr>
              <a:t>MÜHENDİSLİĞİNİN ÇALIŞMA ALANLARI</a:t>
            </a:r>
          </a:p>
        </p:txBody>
      </p:sp>
    </p:spTree>
    <p:extLst>
      <p:ext uri="{BB962C8B-B14F-4D97-AF65-F5344CB8AC3E}">
        <p14:creationId xmlns:p14="http://schemas.microsoft.com/office/powerpoint/2010/main" val="3264390056"/>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55576" y="1124744"/>
            <a:ext cx="8208912" cy="5632311"/>
          </a:xfrm>
          <a:prstGeom prst="rect">
            <a:avLst/>
          </a:prstGeom>
        </p:spPr>
        <p:txBody>
          <a:bodyPr wrap="square">
            <a:spAutoFit/>
          </a:bodyPr>
          <a:lstStyle/>
          <a:p>
            <a:r>
              <a:rPr lang="tr-TR" dirty="0" smtClean="0">
                <a:solidFill>
                  <a:srgbClr val="000066"/>
                </a:solidFill>
                <a:cs typeface="Times New Roman" pitchFamily="18" charset="0"/>
              </a:rPr>
              <a:t>Makina </a:t>
            </a:r>
            <a:r>
              <a:rPr lang="tr-TR" dirty="0">
                <a:solidFill>
                  <a:srgbClr val="000066"/>
                </a:solidFill>
                <a:cs typeface="Times New Roman" pitchFamily="18" charset="0"/>
              </a:rPr>
              <a:t>mühendisleri genel olarak kamu ve özel işletmelerde;</a:t>
            </a:r>
          </a:p>
          <a:p>
            <a:pPr marL="342900" indent="-342900">
              <a:buFont typeface="Wingdings" pitchFamily="2" charset="2"/>
              <a:buChar char="Ø"/>
            </a:pPr>
            <a:r>
              <a:rPr lang="tr-TR" dirty="0">
                <a:solidFill>
                  <a:srgbClr val="000066"/>
                </a:solidFill>
                <a:cs typeface="Times New Roman" pitchFamily="18" charset="0"/>
              </a:rPr>
              <a:t>her türlü </a:t>
            </a:r>
            <a:r>
              <a:rPr lang="tr-TR" dirty="0" smtClean="0">
                <a:solidFill>
                  <a:srgbClr val="000066"/>
                </a:solidFill>
                <a:cs typeface="Times New Roman" pitchFamily="18" charset="0"/>
              </a:rPr>
              <a:t>Makina, </a:t>
            </a:r>
            <a:r>
              <a:rPr lang="tr-TR" dirty="0">
                <a:solidFill>
                  <a:srgbClr val="000066"/>
                </a:solidFill>
                <a:cs typeface="Times New Roman" pitchFamily="18" charset="0"/>
              </a:rPr>
              <a:t>Tasarım ve İmalat, </a:t>
            </a:r>
          </a:p>
          <a:p>
            <a:pPr marL="342900" indent="-342900">
              <a:buFont typeface="Wingdings" pitchFamily="2" charset="2"/>
              <a:buChar char="Ø"/>
            </a:pPr>
            <a:r>
              <a:rPr lang="tr-TR" dirty="0">
                <a:solidFill>
                  <a:srgbClr val="000066"/>
                </a:solidFill>
                <a:cs typeface="Times New Roman" pitchFamily="18" charset="0"/>
              </a:rPr>
              <a:t>Elektrik </a:t>
            </a:r>
            <a:r>
              <a:rPr lang="tr-TR" dirty="0" smtClean="0">
                <a:solidFill>
                  <a:srgbClr val="000066"/>
                </a:solidFill>
                <a:cs typeface="Times New Roman" pitchFamily="18" charset="0"/>
              </a:rPr>
              <a:t>Makinaları, </a:t>
            </a:r>
            <a:endParaRPr lang="tr-TR" dirty="0">
              <a:solidFill>
                <a:srgbClr val="000066"/>
              </a:solidFill>
              <a:cs typeface="Times New Roman" pitchFamily="18" charset="0"/>
            </a:endParaRPr>
          </a:p>
          <a:p>
            <a:pPr marL="342900" indent="-342900">
              <a:buFont typeface="Wingdings" pitchFamily="2" charset="2"/>
              <a:buChar char="Ø"/>
            </a:pPr>
            <a:r>
              <a:rPr lang="tr-TR" dirty="0">
                <a:solidFill>
                  <a:srgbClr val="000066"/>
                </a:solidFill>
                <a:cs typeface="Times New Roman" pitchFamily="18" charset="0"/>
              </a:rPr>
              <a:t>Petro-Kimya, </a:t>
            </a:r>
          </a:p>
          <a:p>
            <a:pPr marL="342900" indent="-342900">
              <a:buFont typeface="Wingdings" pitchFamily="2" charset="2"/>
              <a:buChar char="Ø"/>
            </a:pPr>
            <a:r>
              <a:rPr lang="tr-TR" dirty="0">
                <a:solidFill>
                  <a:srgbClr val="000066"/>
                </a:solidFill>
                <a:cs typeface="Times New Roman" pitchFamily="18" charset="0"/>
              </a:rPr>
              <a:t>Gıda, </a:t>
            </a:r>
          </a:p>
          <a:p>
            <a:pPr marL="342900" indent="-342900">
              <a:buFont typeface="Wingdings" pitchFamily="2" charset="2"/>
              <a:buChar char="Ø"/>
            </a:pPr>
            <a:r>
              <a:rPr lang="tr-TR" dirty="0">
                <a:solidFill>
                  <a:srgbClr val="000066"/>
                </a:solidFill>
                <a:cs typeface="Times New Roman" pitchFamily="18" charset="0"/>
              </a:rPr>
              <a:t>Demir-Çelik, </a:t>
            </a:r>
          </a:p>
          <a:p>
            <a:pPr marL="342900" indent="-342900">
              <a:buFont typeface="Wingdings" pitchFamily="2" charset="2"/>
              <a:buChar char="Ø"/>
            </a:pPr>
            <a:r>
              <a:rPr lang="tr-TR" dirty="0">
                <a:solidFill>
                  <a:srgbClr val="000066"/>
                </a:solidFill>
                <a:cs typeface="Times New Roman" pitchFamily="18" charset="0"/>
              </a:rPr>
              <a:t>Uçak, Otomotiv, </a:t>
            </a:r>
          </a:p>
          <a:p>
            <a:pPr marL="342900" indent="-342900">
              <a:buFont typeface="Wingdings" pitchFamily="2" charset="2"/>
              <a:buChar char="Ø"/>
            </a:pPr>
            <a:r>
              <a:rPr lang="tr-TR" dirty="0">
                <a:solidFill>
                  <a:srgbClr val="000066"/>
                </a:solidFill>
                <a:cs typeface="Times New Roman" pitchFamily="18" charset="0"/>
              </a:rPr>
              <a:t>Tekstil Sanayi; </a:t>
            </a:r>
          </a:p>
          <a:p>
            <a:pPr marL="342900" indent="-342900">
              <a:buFont typeface="Wingdings" pitchFamily="2" charset="2"/>
              <a:buChar char="Ø"/>
            </a:pPr>
            <a:r>
              <a:rPr lang="tr-TR" dirty="0" err="1">
                <a:solidFill>
                  <a:srgbClr val="000066"/>
                </a:solidFill>
                <a:cs typeface="Times New Roman" pitchFamily="18" charset="0"/>
              </a:rPr>
              <a:t>Hidro</a:t>
            </a:r>
            <a:r>
              <a:rPr lang="tr-TR" dirty="0">
                <a:solidFill>
                  <a:srgbClr val="000066"/>
                </a:solidFill>
                <a:cs typeface="Times New Roman" pitchFamily="18" charset="0"/>
              </a:rPr>
              <a:t>-Elektrik, Nükleer ve Termik Santraller</a:t>
            </a:r>
          </a:p>
          <a:p>
            <a:pPr marL="342900" indent="-342900">
              <a:buFont typeface="Wingdings" pitchFamily="2" charset="2"/>
              <a:buChar char="Ø"/>
            </a:pPr>
            <a:r>
              <a:rPr lang="tr-TR" dirty="0">
                <a:solidFill>
                  <a:srgbClr val="000066"/>
                </a:solidFill>
                <a:cs typeface="Times New Roman" pitchFamily="18" charset="0"/>
              </a:rPr>
              <a:t>Savunma Sanayi; </a:t>
            </a:r>
          </a:p>
          <a:p>
            <a:pPr marL="342900" indent="-342900">
              <a:buFont typeface="Wingdings" pitchFamily="2" charset="2"/>
              <a:buChar char="Ø"/>
            </a:pPr>
            <a:r>
              <a:rPr lang="tr-TR" dirty="0">
                <a:solidFill>
                  <a:srgbClr val="000066"/>
                </a:solidFill>
                <a:cs typeface="Times New Roman" pitchFamily="18" charset="0"/>
              </a:rPr>
              <a:t>Bina Mühendisliği (Isıtma, Soğutma), </a:t>
            </a:r>
          </a:p>
          <a:p>
            <a:pPr marL="342900" indent="-342900">
              <a:buFont typeface="Wingdings" pitchFamily="2" charset="2"/>
              <a:buChar char="Ø"/>
            </a:pPr>
            <a:r>
              <a:rPr lang="tr-TR" dirty="0">
                <a:solidFill>
                  <a:srgbClr val="000066"/>
                </a:solidFill>
                <a:cs typeface="Times New Roman" pitchFamily="18" charset="0"/>
              </a:rPr>
              <a:t>AR-GE (Araştırma ve Geliştirme) vb. </a:t>
            </a:r>
          </a:p>
          <a:p>
            <a:r>
              <a:rPr lang="tr-TR" dirty="0">
                <a:solidFill>
                  <a:srgbClr val="000066"/>
                </a:solidFill>
                <a:cs typeface="Times New Roman" pitchFamily="18" charset="0"/>
              </a:rPr>
              <a:t>sektörlerin çeşitli birimlerinde (işletme, bakım, onarım, üretim, kalite kontrol, tasarım, proje, pazarlama, müteahhitlik, müşavirlik ve idari görevlerde ) hizmet verebilmektedirler.</a:t>
            </a:r>
          </a:p>
        </p:txBody>
      </p:sp>
      <p:sp>
        <p:nvSpPr>
          <p:cNvPr id="6" name="Başlık 1"/>
          <p:cNvSpPr>
            <a:spLocks noGrp="1"/>
          </p:cNvSpPr>
          <p:nvPr>
            <p:ph type="title" sz="quarter"/>
          </p:nvPr>
        </p:nvSpPr>
        <p:spPr>
          <a:xfrm>
            <a:off x="1403648" y="0"/>
            <a:ext cx="7595046" cy="912812"/>
          </a:xfrm>
        </p:spPr>
        <p:txBody>
          <a:bodyPr/>
          <a:lstStyle/>
          <a:p>
            <a:r>
              <a:rPr lang="tr-TR" sz="2000" dirty="0" smtClean="0">
                <a:latin typeface="Segoe Script" pitchFamily="34" charset="0"/>
              </a:rPr>
              <a:t>MAKİNA </a:t>
            </a:r>
            <a:r>
              <a:rPr lang="tr-TR" sz="2000" dirty="0">
                <a:latin typeface="Segoe Script" pitchFamily="34" charset="0"/>
              </a:rPr>
              <a:t>MÜHENDİSLİĞİNİN ÇALIŞMA ALANLARI</a:t>
            </a:r>
          </a:p>
        </p:txBody>
      </p:sp>
    </p:spTree>
    <p:extLst>
      <p:ext uri="{BB962C8B-B14F-4D97-AF65-F5344CB8AC3E}">
        <p14:creationId xmlns:p14="http://schemas.microsoft.com/office/powerpoint/2010/main" val="131856559"/>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sz="quarter"/>
          </p:nvPr>
        </p:nvSpPr>
        <p:spPr>
          <a:xfrm>
            <a:off x="1403648" y="0"/>
            <a:ext cx="7595046" cy="912812"/>
          </a:xfrm>
        </p:spPr>
        <p:txBody>
          <a:bodyPr/>
          <a:lstStyle/>
          <a:p>
            <a:r>
              <a:rPr lang="tr-TR" sz="2000" dirty="0" smtClean="0">
                <a:latin typeface="Segoe Script" pitchFamily="34" charset="0"/>
              </a:rPr>
              <a:t>MAKİNA </a:t>
            </a:r>
            <a:r>
              <a:rPr lang="tr-TR" sz="2000" dirty="0">
                <a:latin typeface="Segoe Script" pitchFamily="34" charset="0"/>
              </a:rPr>
              <a:t>MÜHENDİSLİĞİNİN ÇALIŞMA ALANLARI</a:t>
            </a:r>
          </a:p>
        </p:txBody>
      </p:sp>
      <p:sp>
        <p:nvSpPr>
          <p:cNvPr id="4" name="Rectangle 3"/>
          <p:cNvSpPr txBox="1">
            <a:spLocks/>
          </p:cNvSpPr>
          <p:nvPr/>
        </p:nvSpPr>
        <p:spPr bwMode="auto">
          <a:xfrm>
            <a:off x="179512" y="1124744"/>
            <a:ext cx="8819182" cy="522843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tr-TR" dirty="0">
                <a:solidFill>
                  <a:srgbClr val="000066"/>
                </a:solidFill>
                <a:cs typeface="Times New Roman" pitchFamily="18" charset="0"/>
              </a:rPr>
              <a:t>Bölümümüzden mezun olan </a:t>
            </a:r>
            <a:r>
              <a:rPr lang="tr-TR" dirty="0" smtClean="0">
                <a:solidFill>
                  <a:srgbClr val="000066"/>
                </a:solidFill>
                <a:cs typeface="Times New Roman" pitchFamily="18" charset="0"/>
              </a:rPr>
              <a:t>Makina </a:t>
            </a:r>
            <a:r>
              <a:rPr lang="tr-TR" dirty="0">
                <a:solidFill>
                  <a:srgbClr val="000066"/>
                </a:solidFill>
                <a:cs typeface="Times New Roman" pitchFamily="18" charset="0"/>
              </a:rPr>
              <a:t>Mühendisleri;</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tr-TR" dirty="0">
                <a:solidFill>
                  <a:srgbClr val="000066"/>
                </a:solidFill>
                <a:cs typeface="Times New Roman" pitchFamily="18" charset="0"/>
              </a:rPr>
              <a:t>Her türlü sanayi kuruluşlarında </a:t>
            </a:r>
            <a:r>
              <a:rPr lang="tr-TR" dirty="0" err="1">
                <a:solidFill>
                  <a:srgbClr val="000066"/>
                </a:solidFill>
                <a:cs typeface="Times New Roman" pitchFamily="18" charset="0"/>
              </a:rPr>
              <a:t>Ür</a:t>
            </a:r>
            <a:r>
              <a:rPr lang="tr-TR" dirty="0">
                <a:solidFill>
                  <a:srgbClr val="000066"/>
                </a:solidFill>
                <a:cs typeface="Times New Roman" pitchFamily="18" charset="0"/>
              </a:rPr>
              <a:t>-</a:t>
            </a:r>
            <a:r>
              <a:rPr lang="tr-TR" dirty="0" err="1">
                <a:solidFill>
                  <a:srgbClr val="000066"/>
                </a:solidFill>
                <a:cs typeface="Times New Roman" pitchFamily="18" charset="0"/>
              </a:rPr>
              <a:t>Ge</a:t>
            </a:r>
            <a:r>
              <a:rPr lang="tr-TR" dirty="0">
                <a:solidFill>
                  <a:srgbClr val="000066"/>
                </a:solidFill>
                <a:cs typeface="Times New Roman" pitchFamily="18" charset="0"/>
              </a:rPr>
              <a:t> ve Ar-</a:t>
            </a:r>
            <a:r>
              <a:rPr lang="tr-TR" dirty="0" err="1">
                <a:solidFill>
                  <a:srgbClr val="000066"/>
                </a:solidFill>
                <a:cs typeface="Times New Roman" pitchFamily="18" charset="0"/>
              </a:rPr>
              <a:t>Ge</a:t>
            </a:r>
            <a:r>
              <a:rPr lang="tr-TR" dirty="0">
                <a:solidFill>
                  <a:srgbClr val="000066"/>
                </a:solidFill>
                <a:cs typeface="Times New Roman" pitchFamily="18" charset="0"/>
              </a:rPr>
              <a:t>, imalat-üretim, kalite-kontrol, bakım mühendisleri olarak,</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tr-TR" dirty="0">
                <a:solidFill>
                  <a:srgbClr val="000066"/>
                </a:solidFill>
                <a:cs typeface="Times New Roman" pitchFamily="18" charset="0"/>
              </a:rPr>
              <a:t>Her türlü proje ve taahhüt şirketinde ısıl ve mekanik tesisat mühendisi olarak,</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tr-TR" dirty="0">
                <a:solidFill>
                  <a:srgbClr val="000066"/>
                </a:solidFill>
                <a:cs typeface="Times New Roman" pitchFamily="18" charset="0"/>
              </a:rPr>
              <a:t>Devlete bağlı kuruluşlarda (DSİ, Bayındırlık, Karayolları, TCDD, TSE gibi) mühendis ve uzman olarak,</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tr-TR" dirty="0">
                <a:solidFill>
                  <a:srgbClr val="000066"/>
                </a:solidFill>
                <a:cs typeface="Times New Roman" pitchFamily="18" charset="0"/>
              </a:rPr>
              <a:t>Bankalarda ve sigorta şirketlerinde müfettiş, uzman ve eksper olarak,</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tr-TR" dirty="0">
                <a:solidFill>
                  <a:srgbClr val="000066"/>
                </a:solidFill>
                <a:cs typeface="Times New Roman" pitchFamily="18" charset="0"/>
              </a:rPr>
              <a:t>TÜBİTAK’a bağlı veya özel araştırma kuruluşlarında araştırmacı ve mühendis olarak,</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tr-TR" dirty="0">
                <a:solidFill>
                  <a:srgbClr val="000066"/>
                </a:solidFill>
                <a:cs typeface="Times New Roman" pitchFamily="18" charset="0"/>
              </a:rPr>
              <a:t>Danışmanlık, eğitim, iş güvenliği alanlarında da çalışabilmektedirler.</a:t>
            </a:r>
          </a:p>
        </p:txBody>
      </p:sp>
    </p:spTree>
    <p:extLst>
      <p:ext uri="{BB962C8B-B14F-4D97-AF65-F5344CB8AC3E}">
        <p14:creationId xmlns:p14="http://schemas.microsoft.com/office/powerpoint/2010/main" val="131856559"/>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title"/>
          </p:nvPr>
        </p:nvSpPr>
        <p:spPr>
          <a:xfrm>
            <a:off x="1441450" y="293838"/>
            <a:ext cx="7307263" cy="461661"/>
          </a:xfrm>
        </p:spPr>
        <p:txBody>
          <a:bodyPr>
            <a:spAutoFit/>
          </a:bodyPr>
          <a:lstStyle/>
          <a:p>
            <a:r>
              <a:rPr lang="tr-TR" sz="2400" dirty="0" smtClean="0">
                <a:latin typeface="Segoe Script" pitchFamily="34" charset="0"/>
              </a:rPr>
              <a:t>MAKİNA </a:t>
            </a:r>
            <a:r>
              <a:rPr lang="tr-TR" sz="2400" dirty="0">
                <a:latin typeface="Segoe Script" pitchFamily="34" charset="0"/>
              </a:rPr>
              <a:t>MÜHENDİSİ OLMAK İÇİN;</a:t>
            </a:r>
          </a:p>
        </p:txBody>
      </p:sp>
      <p:sp>
        <p:nvSpPr>
          <p:cNvPr id="7" name="Rectangle 3"/>
          <p:cNvSpPr txBox="1">
            <a:spLocks/>
          </p:cNvSpPr>
          <p:nvPr/>
        </p:nvSpPr>
        <p:spPr bwMode="auto">
          <a:xfrm>
            <a:off x="683568" y="1340768"/>
            <a:ext cx="8229600" cy="4841552"/>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9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5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a:solidFill>
                  <a:srgbClr val="000066"/>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a:lstStyle>
          <a:p>
            <a:pPr marL="596900">
              <a:lnSpc>
                <a:spcPct val="80000"/>
              </a:lnSpc>
              <a:buFont typeface="Wingdings" pitchFamily="2" charset="2"/>
              <a:buChar char="v"/>
            </a:pPr>
            <a:r>
              <a:rPr lang="tr-TR" sz="2400" dirty="0"/>
              <a:t>Zorlu bir eğitim sürecinde sıkı bir şekilde çalışabilecek</a:t>
            </a:r>
          </a:p>
          <a:p>
            <a:pPr marL="596900">
              <a:lnSpc>
                <a:spcPct val="80000"/>
              </a:lnSpc>
              <a:buFont typeface="Wingdings" pitchFamily="2" charset="2"/>
              <a:buChar char="v"/>
            </a:pPr>
            <a:endParaRPr lang="tr-TR" sz="2400" dirty="0"/>
          </a:p>
          <a:p>
            <a:pPr marL="596900">
              <a:lnSpc>
                <a:spcPct val="80000"/>
              </a:lnSpc>
              <a:buFont typeface="Wingdings" pitchFamily="2" charset="2"/>
              <a:buChar char="v"/>
            </a:pPr>
            <a:r>
              <a:rPr lang="tr-TR" sz="2400" dirty="0"/>
              <a:t>Matematik ve fizik konularına ilgili </a:t>
            </a:r>
          </a:p>
          <a:p>
            <a:pPr marL="596900">
              <a:lnSpc>
                <a:spcPct val="80000"/>
              </a:lnSpc>
              <a:buFont typeface="Wingdings" pitchFamily="2" charset="2"/>
              <a:buChar char="v"/>
            </a:pPr>
            <a:endParaRPr lang="tr-TR" sz="2400" dirty="0"/>
          </a:p>
          <a:p>
            <a:pPr marL="596900">
              <a:lnSpc>
                <a:spcPct val="80000"/>
              </a:lnSpc>
              <a:buFont typeface="Wingdings" pitchFamily="2" charset="2"/>
              <a:buChar char="v"/>
            </a:pPr>
            <a:r>
              <a:rPr lang="tr-TR" sz="2400" dirty="0"/>
              <a:t>Şekil ve uzay ilişkilerini görebilme yeteneğine sahip</a:t>
            </a:r>
          </a:p>
          <a:p>
            <a:pPr marL="596900">
              <a:lnSpc>
                <a:spcPct val="80000"/>
              </a:lnSpc>
              <a:buFont typeface="Wingdings" pitchFamily="2" charset="2"/>
              <a:buChar char="v"/>
            </a:pPr>
            <a:endParaRPr lang="tr-TR" sz="2400" dirty="0"/>
          </a:p>
          <a:p>
            <a:pPr marL="596900">
              <a:lnSpc>
                <a:spcPct val="80000"/>
              </a:lnSpc>
              <a:buFont typeface="Wingdings" pitchFamily="2" charset="2"/>
              <a:buChar char="v"/>
            </a:pPr>
            <a:r>
              <a:rPr lang="tr-TR" sz="2400" dirty="0"/>
              <a:t>Tasarım gücü yüksek, yaratıcı</a:t>
            </a:r>
          </a:p>
          <a:p>
            <a:pPr marL="596900">
              <a:lnSpc>
                <a:spcPct val="80000"/>
              </a:lnSpc>
              <a:buFont typeface="Wingdings" pitchFamily="2" charset="2"/>
              <a:buChar char="v"/>
            </a:pPr>
            <a:endParaRPr lang="tr-TR" sz="2400" dirty="0"/>
          </a:p>
          <a:p>
            <a:pPr marL="596900">
              <a:lnSpc>
                <a:spcPct val="80000"/>
              </a:lnSpc>
              <a:buFont typeface="Wingdings" pitchFamily="2" charset="2"/>
              <a:buChar char="v"/>
            </a:pPr>
            <a:r>
              <a:rPr lang="tr-TR" sz="2400" dirty="0"/>
              <a:t>Teknolojiye ilgi duyan</a:t>
            </a:r>
          </a:p>
          <a:p>
            <a:pPr marL="596900">
              <a:lnSpc>
                <a:spcPct val="80000"/>
              </a:lnSpc>
              <a:buFont typeface="Wingdings" pitchFamily="2" charset="2"/>
              <a:buChar char="v"/>
            </a:pPr>
            <a:endParaRPr lang="tr-TR" sz="2400" dirty="0"/>
          </a:p>
          <a:p>
            <a:pPr marL="596900">
              <a:lnSpc>
                <a:spcPct val="80000"/>
              </a:lnSpc>
              <a:buFont typeface="Wingdings" pitchFamily="2" charset="2"/>
              <a:buChar char="v"/>
            </a:pPr>
            <a:r>
              <a:rPr lang="tr-TR" sz="2400" dirty="0"/>
              <a:t>Birlikte çalışmaya yatkın</a:t>
            </a:r>
          </a:p>
          <a:p>
            <a:pPr marL="596900">
              <a:lnSpc>
                <a:spcPct val="80000"/>
              </a:lnSpc>
              <a:buFont typeface="Wingdings" pitchFamily="2" charset="2"/>
              <a:buChar char="v"/>
            </a:pPr>
            <a:endParaRPr lang="tr-TR" sz="2400" dirty="0"/>
          </a:p>
          <a:p>
            <a:pPr marL="596900">
              <a:lnSpc>
                <a:spcPct val="80000"/>
              </a:lnSpc>
              <a:buFont typeface="Wingdings" pitchFamily="2" charset="2"/>
              <a:buChar char="v"/>
            </a:pPr>
            <a:r>
              <a:rPr lang="tr-TR" sz="2400" dirty="0"/>
              <a:t>Bilgisayarda tasarım ve analiz yapabilen</a:t>
            </a:r>
          </a:p>
          <a:p>
            <a:pPr marL="254000" indent="0">
              <a:lnSpc>
                <a:spcPct val="80000"/>
              </a:lnSpc>
              <a:buNone/>
            </a:pPr>
            <a:endParaRPr lang="tr-TR" sz="2400" dirty="0"/>
          </a:p>
          <a:p>
            <a:pPr marL="254000" indent="0">
              <a:lnSpc>
                <a:spcPct val="80000"/>
              </a:lnSpc>
              <a:buNone/>
            </a:pPr>
            <a:r>
              <a:rPr lang="tr-TR" sz="2400" dirty="0"/>
              <a:t>                           biri olmak gereklidir.</a:t>
            </a: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4"/>
          <p:cNvSpPr>
            <a:spLocks noGrp="1" noChangeArrowheads="1"/>
          </p:cNvSpPr>
          <p:nvPr>
            <p:ph type="title"/>
          </p:nvPr>
        </p:nvSpPr>
        <p:spPr>
          <a:xfrm>
            <a:off x="1441450" y="293838"/>
            <a:ext cx="7307263" cy="461661"/>
          </a:xfrm>
        </p:spPr>
        <p:txBody>
          <a:bodyPr>
            <a:spAutoFit/>
          </a:bodyPr>
          <a:lstStyle/>
          <a:p>
            <a:r>
              <a:rPr lang="tr-TR" sz="2400" dirty="0">
                <a:latin typeface="Segoe Script" pitchFamily="34" charset="0"/>
              </a:rPr>
              <a:t>BÖLÜMÜMÜZ</a:t>
            </a:r>
          </a:p>
        </p:txBody>
      </p:sp>
      <p:sp>
        <p:nvSpPr>
          <p:cNvPr id="18" name="Rectangle 8"/>
          <p:cNvSpPr>
            <a:spLocks noChangeArrowheads="1"/>
          </p:cNvSpPr>
          <p:nvPr/>
        </p:nvSpPr>
        <p:spPr bwMode="auto">
          <a:xfrm>
            <a:off x="827584" y="1116673"/>
            <a:ext cx="7489527"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just" eaLnBrk="0" hangingPunct="0">
              <a:lnSpc>
                <a:spcPct val="130000"/>
              </a:lnSpc>
            </a:pPr>
            <a:r>
              <a:rPr lang="tr-TR" sz="2000" b="1" dirty="0">
                <a:solidFill>
                  <a:srgbClr val="000066"/>
                </a:solidFill>
                <a:latin typeface="+mn-lt"/>
              </a:rPr>
              <a:t>1968</a:t>
            </a:r>
            <a:r>
              <a:rPr lang="tr-TR" sz="2000" dirty="0">
                <a:solidFill>
                  <a:srgbClr val="000066"/>
                </a:solidFill>
                <a:latin typeface="+mn-lt"/>
              </a:rPr>
              <a:t> yılında Ege Üniversitesi Mühendislik Bilimleri Fakültesi’nin bir bölümü olarak eğitime başlamıştır. </a:t>
            </a:r>
          </a:p>
          <a:p>
            <a:pPr algn="just" eaLnBrk="0" hangingPunct="0">
              <a:lnSpc>
                <a:spcPct val="130000"/>
              </a:lnSpc>
            </a:pPr>
            <a:endParaRPr lang="tr-TR" sz="2000" dirty="0">
              <a:solidFill>
                <a:srgbClr val="000066"/>
              </a:solidFill>
              <a:latin typeface="+mn-lt"/>
            </a:endParaRPr>
          </a:p>
          <a:p>
            <a:pPr algn="just" eaLnBrk="0" hangingPunct="0">
              <a:lnSpc>
                <a:spcPct val="130000"/>
              </a:lnSpc>
            </a:pPr>
            <a:r>
              <a:rPr lang="tr-TR" sz="2000" b="1" dirty="0">
                <a:solidFill>
                  <a:srgbClr val="000066"/>
                </a:solidFill>
                <a:latin typeface="+mn-lt"/>
              </a:rPr>
              <a:t>1982</a:t>
            </a:r>
            <a:r>
              <a:rPr lang="tr-TR" sz="2000" dirty="0">
                <a:solidFill>
                  <a:srgbClr val="000066"/>
                </a:solidFill>
                <a:latin typeface="+mn-lt"/>
              </a:rPr>
              <a:t> yılında Dokuz Eylül Üniversitesi’nin kurulmasından sonra Mühendislik - Mimarlık Fakültesi’ne bağlanmıştır.</a:t>
            </a:r>
          </a:p>
          <a:p>
            <a:pPr algn="just" eaLnBrk="0" hangingPunct="0">
              <a:lnSpc>
                <a:spcPct val="130000"/>
              </a:lnSpc>
            </a:pPr>
            <a:endParaRPr lang="tr-TR" sz="2000" dirty="0">
              <a:solidFill>
                <a:srgbClr val="000066"/>
              </a:solidFill>
              <a:latin typeface="+mn-lt"/>
            </a:endParaRPr>
          </a:p>
          <a:p>
            <a:pPr algn="just" eaLnBrk="0" hangingPunct="0">
              <a:lnSpc>
                <a:spcPct val="130000"/>
              </a:lnSpc>
            </a:pPr>
            <a:r>
              <a:rPr lang="tr-TR" sz="2000" b="1" dirty="0">
                <a:solidFill>
                  <a:srgbClr val="000066"/>
                </a:solidFill>
                <a:latin typeface="+mn-lt"/>
              </a:rPr>
              <a:t>1992</a:t>
            </a:r>
            <a:r>
              <a:rPr lang="tr-TR" sz="2000" dirty="0">
                <a:solidFill>
                  <a:srgbClr val="000066"/>
                </a:solidFill>
                <a:latin typeface="+mn-lt"/>
              </a:rPr>
              <a:t> yılında Mimarlık Fakültesinin ayrılması ile fakültenin adı Mühendislik Fakültesi olarak değiştirilmiştir.</a:t>
            </a:r>
          </a:p>
          <a:p>
            <a:pPr algn="just" eaLnBrk="0" hangingPunct="0">
              <a:lnSpc>
                <a:spcPct val="130000"/>
              </a:lnSpc>
            </a:pPr>
            <a:endParaRPr lang="tr-TR" sz="2000" dirty="0">
              <a:solidFill>
                <a:srgbClr val="000066"/>
              </a:solidFill>
              <a:latin typeface="+mn-lt"/>
            </a:endParaRPr>
          </a:p>
          <a:p>
            <a:pPr algn="just" eaLnBrk="0" hangingPunct="0">
              <a:lnSpc>
                <a:spcPct val="130000"/>
              </a:lnSpc>
            </a:pPr>
            <a:r>
              <a:rPr lang="tr-TR" sz="2000" b="1" dirty="0">
                <a:solidFill>
                  <a:srgbClr val="000066"/>
                </a:solidFill>
                <a:latin typeface="+mn-lt"/>
              </a:rPr>
              <a:t>1992-1993</a:t>
            </a:r>
            <a:r>
              <a:rPr lang="tr-TR" sz="2000" dirty="0">
                <a:solidFill>
                  <a:srgbClr val="000066"/>
                </a:solidFill>
                <a:latin typeface="+mn-lt"/>
              </a:rPr>
              <a:t> öğretim yılından itibaren ikinci öğretim eğitimine başlamıştır. </a:t>
            </a:r>
          </a:p>
          <a:p>
            <a:pPr algn="just" eaLnBrk="0" hangingPunct="0">
              <a:lnSpc>
                <a:spcPct val="130000"/>
              </a:lnSpc>
            </a:pPr>
            <a:endParaRPr lang="tr-TR" sz="2000" dirty="0">
              <a:solidFill>
                <a:srgbClr val="000066"/>
              </a:solidFill>
              <a:latin typeface="+mn-lt"/>
            </a:endParaRPr>
          </a:p>
          <a:p>
            <a:pPr algn="just" eaLnBrk="0" hangingPunct="0">
              <a:lnSpc>
                <a:spcPct val="130000"/>
              </a:lnSpc>
            </a:pPr>
            <a:r>
              <a:rPr lang="tr-TR" sz="2000" b="1" dirty="0">
                <a:solidFill>
                  <a:srgbClr val="000066"/>
                </a:solidFill>
                <a:latin typeface="+mn-lt"/>
              </a:rPr>
              <a:t>2012</a:t>
            </a:r>
            <a:r>
              <a:rPr lang="tr-TR" sz="2000" dirty="0">
                <a:solidFill>
                  <a:srgbClr val="000066"/>
                </a:solidFill>
                <a:latin typeface="+mn-lt"/>
              </a:rPr>
              <a:t> Tınaztepe yerleşkesine taşınmıştır.</a:t>
            </a:r>
          </a:p>
        </p:txBody>
      </p:sp>
    </p:spTree>
  </p:cSld>
  <p:clrMapOvr>
    <a:masterClrMapping/>
  </p:clrMapOvr>
  <p:transition>
    <p:zoom/>
  </p:transition>
</p:sld>
</file>

<file path=ppt/theme/theme1.xml><?xml version="1.0" encoding="utf-8"?>
<a:theme xmlns:a="http://schemas.openxmlformats.org/drawingml/2006/main" name="DEU_Tanitim_Sablon">
  <a:themeElements>
    <a:clrScheme name="DEU_Tanitim_Sabl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U_Tanitim_Sabl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U_Tanitim_Sabl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U_Tanitim_Sabl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U_Tanitim_Sabl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U_Tanitim_Sabl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U_Tanitim_Sabl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U_Tanitim_Sabl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U_Tanitim_Sabl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U_Tanitim_Sabl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U_Tanitim_Sabl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U_Tanitim_Sabl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U_Tanitim_Sabl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U_Tanitim_Sabl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U_Tanitim_Sabl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orldwide design template [1]">
  <a:themeElements>
    <a:clrScheme name="Worldwide design template [1]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orldwide design templat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orldwide design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ldwide design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ldwide design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ldwide design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ldwide design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ldwide design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ldwide design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ldwide design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ldwide design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ldwide design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ldwide design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ldwide design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orldwide design template [1]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DEU_Tanitim_Sablon</Template>
  <TotalTime>4694</TotalTime>
  <Words>1065</Words>
  <Application>Microsoft Office PowerPoint</Application>
  <PresentationFormat>Ekran Gösterisi (4:3)</PresentationFormat>
  <Paragraphs>231</Paragraphs>
  <Slides>34</Slides>
  <Notes>1</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34</vt:i4>
      </vt:variant>
    </vt:vector>
  </HeadingPairs>
  <TitlesOfParts>
    <vt:vector size="45" baseType="lpstr">
      <vt:lpstr>Arial</vt:lpstr>
      <vt:lpstr>Comic Sans MS</vt:lpstr>
      <vt:lpstr>Consolas</vt:lpstr>
      <vt:lpstr>Segoe Script</vt:lpstr>
      <vt:lpstr>Times New Roman</vt:lpstr>
      <vt:lpstr>Verdana</vt:lpstr>
      <vt:lpstr>Vladimir Script</vt:lpstr>
      <vt:lpstr>Wingdings</vt:lpstr>
      <vt:lpstr>Wingdings 2</vt:lpstr>
      <vt:lpstr>DEU_Tanitim_Sablon</vt:lpstr>
      <vt:lpstr>Worldwide design template [1]</vt:lpstr>
      <vt:lpstr>MAKİNA MÜHENDİSLİĞİ</vt:lpstr>
      <vt:lpstr>MAKİNA MÜHENDİSLİĞİ NEDİR?</vt:lpstr>
      <vt:lpstr>MAKİNA MÜHENDİSLİĞİNİN ÇALIŞMA ALANLARI</vt:lpstr>
      <vt:lpstr>PowerPoint Sunusu</vt:lpstr>
      <vt:lpstr>MAKİNA MÜHENDİSLİĞİNİN ÇALIŞMA ALANLARI</vt:lpstr>
      <vt:lpstr>MAKİNA MÜHENDİSLİĞİNİN ÇALIŞMA ALANLARI</vt:lpstr>
      <vt:lpstr>MAKİNA MÜHENDİSLİĞİNİN ÇALIŞMA ALANLARI</vt:lpstr>
      <vt:lpstr>MAKİNA MÜHENDİSİ OLMAK İÇİN;</vt:lpstr>
      <vt:lpstr>BÖLÜMÜMÜZ</vt:lpstr>
      <vt:lpstr>PowerPoint Sunusu</vt:lpstr>
      <vt:lpstr>ANABİLİM DALLARIMIZ</vt:lpstr>
      <vt:lpstr>ANABİLİM DALLARIMIZ</vt:lpstr>
      <vt:lpstr>ANABİLİM DALLARIMIZ </vt:lpstr>
      <vt:lpstr>ANABİLİM DALLARIMIZ </vt:lpstr>
      <vt:lpstr>ANABİLİM DALLARIMIZ</vt:lpstr>
      <vt:lpstr>ANABİLİM DALLARIMIZ</vt:lpstr>
      <vt:lpstr>DEÜ MAKİNA MÜHENDİSLİĞİ</vt:lpstr>
      <vt:lpstr>DEÜ MAKİNA MÜHENDİSLİĞİ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ARAŞTIRMA LABORATUVARLARI</vt:lpstr>
      <vt:lpstr>PowerPoint Sunusu</vt:lpstr>
      <vt:lpstr>PowerPoint Sunusu</vt:lpstr>
      <vt:lpstr>PowerPoint Sunusu</vt:lpstr>
      <vt:lpstr>PowerPoint Sunusu</vt:lpstr>
      <vt:lpstr>PowerPoint Sunusu</vt:lpstr>
      <vt:lpstr>İLETİŞİM</vt:lpstr>
    </vt:vector>
  </TitlesOfParts>
  <Company>Dokuz Eylül Üniversitesi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 Tanıtım</dc:title>
  <dc:creator>Fırat Karasu</dc:creator>
  <cp:lastModifiedBy>kullanici</cp:lastModifiedBy>
  <cp:revision>438</cp:revision>
  <dcterms:created xsi:type="dcterms:W3CDTF">2006-05-10T11:31:20Z</dcterms:created>
  <dcterms:modified xsi:type="dcterms:W3CDTF">2019-11-08T08:27:03Z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Green Chip</vt:lpwstr>
  </property>
  <property fmtid="{D5CDD505-2E9C-101B-9397-08002B2CF9AE}" pid="3" name="Style">
    <vt:lpwstr>Print</vt:lpwstr>
  </property>
  <property fmtid="{D5CDD505-2E9C-101B-9397-08002B2CF9AE}" pid="4" name="Folder">
    <vt:lpwstr>Nouveau</vt:lpwstr>
  </property>
</Properties>
</file>